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3.xml" ContentType="application/vnd.openxmlformats-officedocument.presentationml.tags+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ags/tag4.xml" ContentType="application/vnd.openxmlformats-officedocument.presentationml.tags+xml"/>
  <Override PartName="/ppt/tags/tag5.xml" ContentType="application/vnd.openxmlformats-officedocument.presentationml.tags+xml"/>
  <Override PartName="/ppt/theme/theme4.xml" ContentType="application/vnd.openxmlformats-officedocument.theme+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4.xml" ContentType="application/vnd.openxmlformats-officedocument.presentationml.notesSlide+xml"/>
  <Override PartName="/ppt/tags/tag11.xml" ContentType="application/vnd.openxmlformats-officedocument.presentationml.tags+xml"/>
  <Override PartName="/ppt/notesSlides/notesSlide5.xml" ContentType="application/vnd.openxmlformats-officedocument.presentationml.notesSlide+xml"/>
  <Override PartName="/ppt/tags/tag12.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notesSlides/notesSlide7.xml" ContentType="application/vnd.openxmlformats-officedocument.presentationml.notesSlide+xml"/>
  <Override PartName="/ppt/tags/tag14.xml" ContentType="application/vnd.openxmlformats-officedocument.presentationml.tags+xml"/>
  <Override PartName="/ppt/notesSlides/notesSlide8.xml" ContentType="application/vnd.openxmlformats-officedocument.presentationml.notesSlide+xml"/>
  <Override PartName="/ppt/tags/tag15.xml" ContentType="application/vnd.openxmlformats-officedocument.presentationml.tags+xml"/>
  <Override PartName="/ppt/notesSlides/notesSlide9.xml" ContentType="application/vnd.openxmlformats-officedocument.presentationml.notesSlide+xml"/>
  <Override PartName="/ppt/tags/tag16.xml" ContentType="application/vnd.openxmlformats-officedocument.presentationml.tags+xml"/>
  <Override PartName="/ppt/notesSlides/notesSlide10.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11.xml" ContentType="application/vnd.openxmlformats-officedocument.presentationml.notesSlide+xml"/>
  <Override PartName="/ppt/tags/tag19.xml" ContentType="application/vnd.openxmlformats-officedocument.presentationml.tags+xml"/>
  <Override PartName="/ppt/notesSlides/notesSlide12.xml" ContentType="application/vnd.openxmlformats-officedocument.presentationml.notesSlide+xml"/>
  <Override PartName="/ppt/tags/tag20.xml" ContentType="application/vnd.openxmlformats-officedocument.presentationml.tags+xml"/>
  <Override PartName="/ppt/notesSlides/notesSlide13.xml" ContentType="application/vnd.openxmlformats-officedocument.presentationml.notesSlide+xml"/>
  <Override PartName="/ppt/tags/tag21.xml" ContentType="application/vnd.openxmlformats-officedocument.presentationml.tags+xml"/>
  <Override PartName="/ppt/notesSlides/notesSlide14.xml" ContentType="application/vnd.openxmlformats-officedocument.presentationml.notesSlide+xml"/>
  <Override PartName="/ppt/tags/tag22.xml" ContentType="application/vnd.openxmlformats-officedocument.presentationml.tags+xml"/>
  <Override PartName="/ppt/notesSlides/notesSlide15.xml" ContentType="application/vnd.openxmlformats-officedocument.presentationml.notesSlide+xml"/>
  <Override PartName="/ppt/tags/tag23.xml" ContentType="application/vnd.openxmlformats-officedocument.presentationml.tags+xml"/>
  <Override PartName="/ppt/notesSlides/notesSlide16.xml" ContentType="application/vnd.openxmlformats-officedocument.presentationml.notesSlide+xml"/>
  <Override PartName="/ppt/tags/tag24.xml" ContentType="application/vnd.openxmlformats-officedocument.presentationml.tags+xml"/>
  <Override PartName="/ppt/notesSlides/notesSlide17.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8.xml" ContentType="application/vnd.openxmlformats-officedocument.presentationml.notesSlide+xml"/>
  <Override PartName="/ppt/tags/tag28.xml" ContentType="application/vnd.openxmlformats-officedocument.presentationml.tags+xml"/>
  <Override PartName="/ppt/notesSlides/notesSlide19.xml" ContentType="application/vnd.openxmlformats-officedocument.presentationml.notesSlide+xml"/>
  <Override PartName="/ppt/tags/tag29.xml" ContentType="application/vnd.openxmlformats-officedocument.presentationml.tags+xml"/>
  <Override PartName="/ppt/notesSlides/notesSlide20.xml" ContentType="application/vnd.openxmlformats-officedocument.presentationml.notesSlide+xml"/>
  <Override PartName="/ppt/tags/tag30.xml" ContentType="application/vnd.openxmlformats-officedocument.presentationml.tags+xml"/>
  <Override PartName="/ppt/notesSlides/notesSlide21.xml" ContentType="application/vnd.openxmlformats-officedocument.presentationml.notesSlide+xml"/>
  <Override PartName="/ppt/tags/tag31.xml" ContentType="application/vnd.openxmlformats-officedocument.presentationml.tags+xml"/>
  <Override PartName="/ppt/notesSlides/notesSlide22.xml" ContentType="application/vnd.openxmlformats-officedocument.presentationml.notesSlide+xml"/>
  <Override PartName="/ppt/tags/tag32.xml" ContentType="application/vnd.openxmlformats-officedocument.presentationml.tags+xml"/>
  <Override PartName="/ppt/notesSlides/notesSlide23.xml" ContentType="application/vnd.openxmlformats-officedocument.presentationml.notesSlide+xml"/>
  <Override PartName="/ppt/tags/tag33.xml" ContentType="application/vnd.openxmlformats-officedocument.presentationml.tags+xml"/>
  <Override PartName="/ppt/notesSlides/notesSlide24.xml" ContentType="application/vnd.openxmlformats-officedocument.presentationml.notesSlide+xml"/>
  <Override PartName="/ppt/tags/tag34.xml" ContentType="application/vnd.openxmlformats-officedocument.presentationml.tags+xml"/>
  <Override PartName="/ppt/notesSlides/notesSlide25.xml" ContentType="application/vnd.openxmlformats-officedocument.presentationml.notesSlide+xml"/>
  <Override PartName="/ppt/tags/tag35.xml" ContentType="application/vnd.openxmlformats-officedocument.presentationml.tags+xml"/>
  <Override PartName="/ppt/notesSlides/notesSlide26.xml" ContentType="application/vnd.openxmlformats-officedocument.presentationml.notesSlide+xml"/>
  <Override PartName="/ppt/tags/tag36.xml" ContentType="application/vnd.openxmlformats-officedocument.presentationml.tags+xml"/>
  <Override PartName="/ppt/notesSlides/notesSlide27.xml" ContentType="application/vnd.openxmlformats-officedocument.presentationml.notesSlide+xml"/>
  <Override PartName="/ppt/tags/tag37.xml" ContentType="application/vnd.openxmlformats-officedocument.presentationml.tags+xml"/>
  <Override PartName="/ppt/notesSlides/notesSlide28.xml" ContentType="application/vnd.openxmlformats-officedocument.presentationml.notesSlide+xml"/>
  <Override PartName="/ppt/tags/tag38.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 id="2147483672" r:id="rId5"/>
    <p:sldMasterId id="2147483696" r:id="rId6"/>
  </p:sldMasterIdLst>
  <p:notesMasterIdLst>
    <p:notesMasterId r:id="rId52"/>
  </p:notesMasterIdLst>
  <p:sldIdLst>
    <p:sldId id="312" r:id="rId7"/>
    <p:sldId id="258" r:id="rId8"/>
    <p:sldId id="2550" r:id="rId9"/>
    <p:sldId id="346" r:id="rId10"/>
    <p:sldId id="279" r:id="rId11"/>
    <p:sldId id="313" r:id="rId12"/>
    <p:sldId id="303" r:id="rId13"/>
    <p:sldId id="323" r:id="rId14"/>
    <p:sldId id="325" r:id="rId15"/>
    <p:sldId id="2563" r:id="rId16"/>
    <p:sldId id="321" r:id="rId17"/>
    <p:sldId id="347" r:id="rId18"/>
    <p:sldId id="326" r:id="rId19"/>
    <p:sldId id="327" r:id="rId20"/>
    <p:sldId id="328" r:id="rId21"/>
    <p:sldId id="329" r:id="rId22"/>
    <p:sldId id="330" r:id="rId23"/>
    <p:sldId id="2564" r:id="rId24"/>
    <p:sldId id="332" r:id="rId25"/>
    <p:sldId id="334" r:id="rId26"/>
    <p:sldId id="333" r:id="rId27"/>
    <p:sldId id="2551" r:id="rId28"/>
    <p:sldId id="2552" r:id="rId29"/>
    <p:sldId id="2553" r:id="rId30"/>
    <p:sldId id="335" r:id="rId31"/>
    <p:sldId id="2556" r:id="rId32"/>
    <p:sldId id="2554" r:id="rId33"/>
    <p:sldId id="2555" r:id="rId34"/>
    <p:sldId id="336" r:id="rId35"/>
    <p:sldId id="337" r:id="rId36"/>
    <p:sldId id="2557" r:id="rId37"/>
    <p:sldId id="2558" r:id="rId38"/>
    <p:sldId id="2559" r:id="rId39"/>
    <p:sldId id="2560" r:id="rId40"/>
    <p:sldId id="2561" r:id="rId41"/>
    <p:sldId id="2562" r:id="rId42"/>
    <p:sldId id="340" r:id="rId43"/>
    <p:sldId id="341" r:id="rId44"/>
    <p:sldId id="342" r:id="rId45"/>
    <p:sldId id="343" r:id="rId46"/>
    <p:sldId id="344" r:id="rId47"/>
    <p:sldId id="348" r:id="rId48"/>
    <p:sldId id="349" r:id="rId49"/>
    <p:sldId id="350" r:id="rId50"/>
    <p:sldId id="351" r:id="rId51"/>
  </p:sldIdLst>
  <p:sldSz cx="12192000" cy="6858000"/>
  <p:notesSz cx="6858000" cy="9144000"/>
  <p:custDataLst>
    <p:tags r:id="rId5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xandra King" initials="AK" lastIdx="1" clrIdx="0"/>
  <p:cmAuthor id="2" name="Colleen Maher" initials="CM" lastIdx="2" clrIdx="1"/>
  <p:cmAuthor id="3" name="Mariel Lambrukos" initials="ML" lastIdx="5"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7A61"/>
    <a:srgbClr val="70AD47"/>
    <a:srgbClr val="FF656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182AA2-0AF6-4FCB-9FA9-56F5D58A1F33}" v="505" dt="2022-11-29T02:19:17.162"/>
    <p1510:client id="{72B1606C-81E2-4D05-8564-58B22196EABD}" v="9" dt="2022-11-29T21:42:46.084"/>
    <p1510:client id="{9734FEA9-0B33-4D91-B6FE-F62442435CB9}" v="25" dt="2022-11-29T04:52:24.0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174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gs" Target="tags/tag1.xml"/><Relationship Id="rId58" Type="http://schemas.openxmlformats.org/officeDocument/2006/relationships/tableStyles" Target="tableStyles.xml"/><Relationship Id="rId5" Type="http://schemas.openxmlformats.org/officeDocument/2006/relationships/slideMaster" Target="slideMasters/slideMaster2.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viewProps" Target="view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heme" Target="theme/theme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dhula Pednekar" userId="cf7c8741-223e-4002-addd-20cc6e17ccae" providerId="ADAL" clId="{72B1606C-81E2-4D05-8564-58B22196EABD}"/>
    <pc:docChg chg="undo custSel addSld delSld modSld">
      <pc:chgData name="Vidhula Pednekar" userId="cf7c8741-223e-4002-addd-20cc6e17ccae" providerId="ADAL" clId="{72B1606C-81E2-4D05-8564-58B22196EABD}" dt="2022-11-29T21:42:48.736" v="198" actId="47"/>
      <pc:docMkLst>
        <pc:docMk/>
      </pc:docMkLst>
      <pc:sldChg chg="modSp mod">
        <pc:chgData name="Vidhula Pednekar" userId="cf7c8741-223e-4002-addd-20cc6e17ccae" providerId="ADAL" clId="{72B1606C-81E2-4D05-8564-58B22196EABD}" dt="2022-11-29T21:42:20.578" v="195" actId="20577"/>
        <pc:sldMkLst>
          <pc:docMk/>
          <pc:sldMk cId="1079696889" sldId="258"/>
        </pc:sldMkLst>
        <pc:spChg chg="mod">
          <ac:chgData name="Vidhula Pednekar" userId="cf7c8741-223e-4002-addd-20cc6e17ccae" providerId="ADAL" clId="{72B1606C-81E2-4D05-8564-58B22196EABD}" dt="2022-11-29T21:42:20.578" v="195" actId="20577"/>
          <ac:spMkLst>
            <pc:docMk/>
            <pc:sldMk cId="1079696889" sldId="258"/>
            <ac:spMk id="3" creationId="{BCFCF5AC-4B93-47EF-867A-DF97F2DC7033}"/>
          </ac:spMkLst>
        </pc:spChg>
      </pc:sldChg>
      <pc:sldChg chg="modSp mod modShow">
        <pc:chgData name="Vidhula Pednekar" userId="cf7c8741-223e-4002-addd-20cc6e17ccae" providerId="ADAL" clId="{72B1606C-81E2-4D05-8564-58B22196EABD}" dt="2022-11-29T21:38:50.465" v="148" actId="729"/>
        <pc:sldMkLst>
          <pc:docMk/>
          <pc:sldMk cId="1935040111" sldId="279"/>
        </pc:sldMkLst>
        <pc:spChg chg="mod">
          <ac:chgData name="Vidhula Pednekar" userId="cf7c8741-223e-4002-addd-20cc6e17ccae" providerId="ADAL" clId="{72B1606C-81E2-4D05-8564-58B22196EABD}" dt="2022-11-29T21:22:29.189" v="3" actId="1035"/>
          <ac:spMkLst>
            <pc:docMk/>
            <pc:sldMk cId="1935040111" sldId="279"/>
            <ac:spMk id="12" creationId="{127CC7BF-33E4-4901-8DDE-6B9825651605}"/>
          </ac:spMkLst>
        </pc:spChg>
      </pc:sldChg>
      <pc:sldChg chg="mod modShow">
        <pc:chgData name="Vidhula Pednekar" userId="cf7c8741-223e-4002-addd-20cc6e17ccae" providerId="ADAL" clId="{72B1606C-81E2-4D05-8564-58B22196EABD}" dt="2022-11-29T21:38:50.465" v="148" actId="729"/>
        <pc:sldMkLst>
          <pc:docMk/>
          <pc:sldMk cId="54198378" sldId="303"/>
        </pc:sldMkLst>
      </pc:sldChg>
      <pc:sldChg chg="mod modShow">
        <pc:chgData name="Vidhula Pednekar" userId="cf7c8741-223e-4002-addd-20cc6e17ccae" providerId="ADAL" clId="{72B1606C-81E2-4D05-8564-58B22196EABD}" dt="2022-11-29T21:38:50.465" v="148" actId="729"/>
        <pc:sldMkLst>
          <pc:docMk/>
          <pc:sldMk cId="4250374633" sldId="313"/>
        </pc:sldMkLst>
      </pc:sldChg>
      <pc:sldChg chg="mod modShow">
        <pc:chgData name="Vidhula Pednekar" userId="cf7c8741-223e-4002-addd-20cc6e17ccae" providerId="ADAL" clId="{72B1606C-81E2-4D05-8564-58B22196EABD}" dt="2022-11-29T21:38:50.465" v="148" actId="729"/>
        <pc:sldMkLst>
          <pc:docMk/>
          <pc:sldMk cId="608509690" sldId="323"/>
        </pc:sldMkLst>
      </pc:sldChg>
      <pc:sldChg chg="del">
        <pc:chgData name="Vidhula Pednekar" userId="cf7c8741-223e-4002-addd-20cc6e17ccae" providerId="ADAL" clId="{72B1606C-81E2-4D05-8564-58B22196EABD}" dt="2022-11-29T21:39:08.871" v="150" actId="47"/>
        <pc:sldMkLst>
          <pc:docMk/>
          <pc:sldMk cId="2622248110" sldId="324"/>
        </pc:sldMkLst>
      </pc:sldChg>
      <pc:sldChg chg="modSp del mod">
        <pc:chgData name="Vidhula Pednekar" userId="cf7c8741-223e-4002-addd-20cc6e17ccae" providerId="ADAL" clId="{72B1606C-81E2-4D05-8564-58B22196EABD}" dt="2022-11-29T21:42:48.736" v="198" actId="47"/>
        <pc:sldMkLst>
          <pc:docMk/>
          <pc:sldMk cId="902041710" sldId="331"/>
        </pc:sldMkLst>
        <pc:spChg chg="mod">
          <ac:chgData name="Vidhula Pednekar" userId="cf7c8741-223e-4002-addd-20cc6e17ccae" providerId="ADAL" clId="{72B1606C-81E2-4D05-8564-58B22196EABD}" dt="2022-11-29T21:41:45.231" v="168" actId="20577"/>
          <ac:spMkLst>
            <pc:docMk/>
            <pc:sldMk cId="902041710" sldId="331"/>
            <ac:spMk id="3" creationId="{BCFCF5AC-4B93-47EF-867A-DF97F2DC7033}"/>
          </ac:spMkLst>
        </pc:spChg>
      </pc:sldChg>
      <pc:sldChg chg="modSp new mod">
        <pc:chgData name="Vidhula Pednekar" userId="cf7c8741-223e-4002-addd-20cc6e17ccae" providerId="ADAL" clId="{72B1606C-81E2-4D05-8564-58B22196EABD}" dt="2022-11-29T21:26:29.869" v="19" actId="20577"/>
        <pc:sldMkLst>
          <pc:docMk/>
          <pc:sldMk cId="2617010491" sldId="2557"/>
        </pc:sldMkLst>
        <pc:spChg chg="mod">
          <ac:chgData name="Vidhula Pednekar" userId="cf7c8741-223e-4002-addd-20cc6e17ccae" providerId="ADAL" clId="{72B1606C-81E2-4D05-8564-58B22196EABD}" dt="2022-11-29T21:26:29.869" v="19" actId="20577"/>
          <ac:spMkLst>
            <pc:docMk/>
            <pc:sldMk cId="2617010491" sldId="2557"/>
            <ac:spMk id="2" creationId="{B1F4A7E0-605A-E489-B9EC-3AE0A224AA49}"/>
          </ac:spMkLst>
        </pc:spChg>
        <pc:spChg chg="mod">
          <ac:chgData name="Vidhula Pednekar" userId="cf7c8741-223e-4002-addd-20cc6e17ccae" providerId="ADAL" clId="{72B1606C-81E2-4D05-8564-58B22196EABD}" dt="2022-11-29T21:26:25.477" v="6" actId="5793"/>
          <ac:spMkLst>
            <pc:docMk/>
            <pc:sldMk cId="2617010491" sldId="2557"/>
            <ac:spMk id="3" creationId="{ADCB2BF8-5BD6-64CB-FDAC-9727581249DC}"/>
          </ac:spMkLst>
        </pc:spChg>
      </pc:sldChg>
      <pc:sldChg chg="modSp new del mod">
        <pc:chgData name="Vidhula Pednekar" userId="cf7c8741-223e-4002-addd-20cc6e17ccae" providerId="ADAL" clId="{72B1606C-81E2-4D05-8564-58B22196EABD}" dt="2022-11-29T21:26:50.757" v="24" actId="680"/>
        <pc:sldMkLst>
          <pc:docMk/>
          <pc:sldMk cId="2157138369" sldId="2558"/>
        </pc:sldMkLst>
        <pc:spChg chg="mod">
          <ac:chgData name="Vidhula Pednekar" userId="cf7c8741-223e-4002-addd-20cc6e17ccae" providerId="ADAL" clId="{72B1606C-81E2-4D05-8564-58B22196EABD}" dt="2022-11-29T21:26:49.660" v="23"/>
          <ac:spMkLst>
            <pc:docMk/>
            <pc:sldMk cId="2157138369" sldId="2558"/>
            <ac:spMk id="2" creationId="{68E68D8B-F49E-D25B-0AF5-F61D7996A643}"/>
          </ac:spMkLst>
        </pc:spChg>
      </pc:sldChg>
      <pc:sldChg chg="modSp new mod modAnim">
        <pc:chgData name="Vidhula Pednekar" userId="cf7c8741-223e-4002-addd-20cc6e17ccae" providerId="ADAL" clId="{72B1606C-81E2-4D05-8564-58B22196EABD}" dt="2022-11-29T21:32:03.806" v="107"/>
        <pc:sldMkLst>
          <pc:docMk/>
          <pc:sldMk cId="2669499676" sldId="2558"/>
        </pc:sldMkLst>
        <pc:spChg chg="mod">
          <ac:chgData name="Vidhula Pednekar" userId="cf7c8741-223e-4002-addd-20cc6e17ccae" providerId="ADAL" clId="{72B1606C-81E2-4D05-8564-58B22196EABD}" dt="2022-11-29T21:27:09.843" v="29" actId="27636"/>
          <ac:spMkLst>
            <pc:docMk/>
            <pc:sldMk cId="2669499676" sldId="2558"/>
            <ac:spMk id="2" creationId="{BCBBD188-86A9-690D-3AEE-65C85776C483}"/>
          </ac:spMkLst>
        </pc:spChg>
        <pc:spChg chg="mod">
          <ac:chgData name="Vidhula Pednekar" userId="cf7c8741-223e-4002-addd-20cc6e17ccae" providerId="ADAL" clId="{72B1606C-81E2-4D05-8564-58B22196EABD}" dt="2022-11-29T21:27:25.793" v="31" actId="5793"/>
          <ac:spMkLst>
            <pc:docMk/>
            <pc:sldMk cId="2669499676" sldId="2558"/>
            <ac:spMk id="3" creationId="{C6FEF48B-81F3-AA80-6D72-10D6DC956566}"/>
          </ac:spMkLst>
        </pc:spChg>
      </pc:sldChg>
      <pc:sldChg chg="modSp new mod">
        <pc:chgData name="Vidhula Pednekar" userId="cf7c8741-223e-4002-addd-20cc6e17ccae" providerId="ADAL" clId="{72B1606C-81E2-4D05-8564-58B22196EABD}" dt="2022-11-29T21:28:25.397" v="46" actId="27636"/>
        <pc:sldMkLst>
          <pc:docMk/>
          <pc:sldMk cId="1884083278" sldId="2559"/>
        </pc:sldMkLst>
        <pc:spChg chg="mod">
          <ac:chgData name="Vidhula Pednekar" userId="cf7c8741-223e-4002-addd-20cc6e17ccae" providerId="ADAL" clId="{72B1606C-81E2-4D05-8564-58B22196EABD}" dt="2022-11-29T21:28:03.418" v="37" actId="108"/>
          <ac:spMkLst>
            <pc:docMk/>
            <pc:sldMk cId="1884083278" sldId="2559"/>
            <ac:spMk id="2" creationId="{C5708C85-6FB1-1D2E-01AE-A0FC75E4AE9A}"/>
          </ac:spMkLst>
        </pc:spChg>
        <pc:spChg chg="mod">
          <ac:chgData name="Vidhula Pednekar" userId="cf7c8741-223e-4002-addd-20cc6e17ccae" providerId="ADAL" clId="{72B1606C-81E2-4D05-8564-58B22196EABD}" dt="2022-11-29T21:28:25.397" v="46" actId="27636"/>
          <ac:spMkLst>
            <pc:docMk/>
            <pc:sldMk cId="1884083278" sldId="2559"/>
            <ac:spMk id="3" creationId="{8D7CF38D-7970-956D-B60A-1304C2B7E676}"/>
          </ac:spMkLst>
        </pc:spChg>
      </pc:sldChg>
      <pc:sldChg chg="addSp delSp modSp new mod modAnim">
        <pc:chgData name="Vidhula Pednekar" userId="cf7c8741-223e-4002-addd-20cc6e17ccae" providerId="ADAL" clId="{72B1606C-81E2-4D05-8564-58B22196EABD}" dt="2022-11-29T21:36:16.186" v="147" actId="5793"/>
        <pc:sldMkLst>
          <pc:docMk/>
          <pc:sldMk cId="3917447234" sldId="2560"/>
        </pc:sldMkLst>
        <pc:spChg chg="mod">
          <ac:chgData name="Vidhula Pednekar" userId="cf7c8741-223e-4002-addd-20cc6e17ccae" providerId="ADAL" clId="{72B1606C-81E2-4D05-8564-58B22196EABD}" dt="2022-11-29T21:32:34.794" v="111"/>
          <ac:spMkLst>
            <pc:docMk/>
            <pc:sldMk cId="3917447234" sldId="2560"/>
            <ac:spMk id="2" creationId="{EFE80448-935F-F4F4-6113-D1B3C49FDEB1}"/>
          </ac:spMkLst>
        </pc:spChg>
        <pc:spChg chg="mod">
          <ac:chgData name="Vidhula Pednekar" userId="cf7c8741-223e-4002-addd-20cc6e17ccae" providerId="ADAL" clId="{72B1606C-81E2-4D05-8564-58B22196EABD}" dt="2022-11-29T21:36:16.186" v="147" actId="5793"/>
          <ac:spMkLst>
            <pc:docMk/>
            <pc:sldMk cId="3917447234" sldId="2560"/>
            <ac:spMk id="3" creationId="{CCB8FBD4-FB79-7512-D295-8196096C9876}"/>
          </ac:spMkLst>
        </pc:spChg>
        <pc:spChg chg="add del mod">
          <ac:chgData name="Vidhula Pednekar" userId="cf7c8741-223e-4002-addd-20cc6e17ccae" providerId="ADAL" clId="{72B1606C-81E2-4D05-8564-58B22196EABD}" dt="2022-11-29T21:32:59.225" v="120"/>
          <ac:spMkLst>
            <pc:docMk/>
            <pc:sldMk cId="3917447234" sldId="2560"/>
            <ac:spMk id="4" creationId="{E8C8BC7F-9E5C-5A58-E461-F0CFAE0259CB}"/>
          </ac:spMkLst>
        </pc:spChg>
        <pc:spChg chg="add mod">
          <ac:chgData name="Vidhula Pednekar" userId="cf7c8741-223e-4002-addd-20cc6e17ccae" providerId="ADAL" clId="{72B1606C-81E2-4D05-8564-58B22196EABD}" dt="2022-11-29T21:34:11.091" v="134" actId="255"/>
          <ac:spMkLst>
            <pc:docMk/>
            <pc:sldMk cId="3917447234" sldId="2560"/>
            <ac:spMk id="5" creationId="{E37D4CF2-2EA3-AE24-997F-9CD8B896BF75}"/>
          </ac:spMkLst>
        </pc:spChg>
      </pc:sldChg>
      <pc:sldChg chg="addSp modSp new mod modAnim">
        <pc:chgData name="Vidhula Pednekar" userId="cf7c8741-223e-4002-addd-20cc6e17ccae" providerId="ADAL" clId="{72B1606C-81E2-4D05-8564-58B22196EABD}" dt="2022-11-29T21:35:23.106" v="145"/>
        <pc:sldMkLst>
          <pc:docMk/>
          <pc:sldMk cId="2709482074" sldId="2561"/>
        </pc:sldMkLst>
        <pc:spChg chg="mod">
          <ac:chgData name="Vidhula Pednekar" userId="cf7c8741-223e-4002-addd-20cc6e17ccae" providerId="ADAL" clId="{72B1606C-81E2-4D05-8564-58B22196EABD}" dt="2022-11-29T21:30:59.242" v="96" actId="20577"/>
          <ac:spMkLst>
            <pc:docMk/>
            <pc:sldMk cId="2709482074" sldId="2561"/>
            <ac:spMk id="2" creationId="{827D643E-8E35-23BE-AF0F-55D6A072204E}"/>
          </ac:spMkLst>
        </pc:spChg>
        <pc:spChg chg="mod">
          <ac:chgData name="Vidhula Pednekar" userId="cf7c8741-223e-4002-addd-20cc6e17ccae" providerId="ADAL" clId="{72B1606C-81E2-4D05-8564-58B22196EABD}" dt="2022-11-29T21:34:48.481" v="142" actId="5793"/>
          <ac:spMkLst>
            <pc:docMk/>
            <pc:sldMk cId="2709482074" sldId="2561"/>
            <ac:spMk id="3" creationId="{E083DF59-7BC1-FA1D-72A8-C349052CAA6F}"/>
          </ac:spMkLst>
        </pc:spChg>
        <pc:spChg chg="add mod">
          <ac:chgData name="Vidhula Pednekar" userId="cf7c8741-223e-4002-addd-20cc6e17ccae" providerId="ADAL" clId="{72B1606C-81E2-4D05-8564-58B22196EABD}" dt="2022-11-29T21:34:59.788" v="144" actId="1076"/>
          <ac:spMkLst>
            <pc:docMk/>
            <pc:sldMk cId="2709482074" sldId="2561"/>
            <ac:spMk id="4" creationId="{124A6457-D2CB-783E-651B-8B33764F0BE1}"/>
          </ac:spMkLst>
        </pc:spChg>
      </pc:sldChg>
      <pc:sldChg chg="modSp new mod">
        <pc:chgData name="Vidhula Pednekar" userId="cf7c8741-223e-4002-addd-20cc6e17ccae" providerId="ADAL" clId="{72B1606C-81E2-4D05-8564-58B22196EABD}" dt="2022-11-29T21:36:11.462" v="146" actId="5793"/>
        <pc:sldMkLst>
          <pc:docMk/>
          <pc:sldMk cId="1296513380" sldId="2562"/>
        </pc:sldMkLst>
        <pc:spChg chg="mod">
          <ac:chgData name="Vidhula Pednekar" userId="cf7c8741-223e-4002-addd-20cc6e17ccae" providerId="ADAL" clId="{72B1606C-81E2-4D05-8564-58B22196EABD}" dt="2022-11-29T21:31:04.504" v="105" actId="20577"/>
          <ac:spMkLst>
            <pc:docMk/>
            <pc:sldMk cId="1296513380" sldId="2562"/>
            <ac:spMk id="2" creationId="{A4C20970-BF7A-B6AF-11C9-7B63CDB719CF}"/>
          </ac:spMkLst>
        </pc:spChg>
        <pc:spChg chg="mod">
          <ac:chgData name="Vidhula Pednekar" userId="cf7c8741-223e-4002-addd-20cc6e17ccae" providerId="ADAL" clId="{72B1606C-81E2-4D05-8564-58B22196EABD}" dt="2022-11-29T21:36:11.462" v="146" actId="5793"/>
          <ac:spMkLst>
            <pc:docMk/>
            <pc:sldMk cId="1296513380" sldId="2562"/>
            <ac:spMk id="3" creationId="{721133BE-CF34-AE86-CCB4-FC6E450BDAFC}"/>
          </ac:spMkLst>
        </pc:spChg>
      </pc:sldChg>
      <pc:sldChg chg="add">
        <pc:chgData name="Vidhula Pednekar" userId="cf7c8741-223e-4002-addd-20cc6e17ccae" providerId="ADAL" clId="{72B1606C-81E2-4D05-8564-58B22196EABD}" dt="2022-11-29T21:42:32.071" v="196"/>
        <pc:sldMkLst>
          <pc:docMk/>
          <pc:sldMk cId="1071817621" sldId="2563"/>
        </pc:sldMkLst>
      </pc:sldChg>
      <pc:sldChg chg="add">
        <pc:chgData name="Vidhula Pednekar" userId="cf7c8741-223e-4002-addd-20cc6e17ccae" providerId="ADAL" clId="{72B1606C-81E2-4D05-8564-58B22196EABD}" dt="2022-11-29T21:42:46.077" v="197"/>
        <pc:sldMkLst>
          <pc:docMk/>
          <pc:sldMk cId="2279445479" sldId="2564"/>
        </pc:sldMkLst>
      </pc:sldChg>
    </pc:docChg>
  </pc:docChgLst>
  <pc:docChgLst>
    <pc:chgData name="Hank Nguyen" userId="72d902a8-f44a-4520-9021-febb2a6f8e42" providerId="ADAL" clId="{62182AA2-0AF6-4FCB-9FA9-56F5D58A1F33}"/>
    <pc:docChg chg="undo custSel delSld modSld modMainMaster replTag">
      <pc:chgData name="Hank Nguyen" userId="72d902a8-f44a-4520-9021-febb2a6f8e42" providerId="ADAL" clId="{62182AA2-0AF6-4FCB-9FA9-56F5D58A1F33}" dt="2022-11-29T02:22:37.944" v="3238" actId="20577"/>
      <pc:docMkLst>
        <pc:docMk/>
      </pc:docMkLst>
      <pc:sldChg chg="addSp delSp modSp mod">
        <pc:chgData name="Hank Nguyen" userId="72d902a8-f44a-4520-9021-febb2a6f8e42" providerId="ADAL" clId="{62182AA2-0AF6-4FCB-9FA9-56F5D58A1F33}" dt="2022-11-28T17:01:19.269" v="2993"/>
        <pc:sldMkLst>
          <pc:docMk/>
          <pc:sldMk cId="1079696889" sldId="258"/>
        </pc:sldMkLst>
        <pc:spChg chg="mod">
          <ac:chgData name="Hank Nguyen" userId="72d902a8-f44a-4520-9021-febb2a6f8e42" providerId="ADAL" clId="{62182AA2-0AF6-4FCB-9FA9-56F5D58A1F33}" dt="2022-11-28T17:01:18.124" v="2231" actId="948"/>
          <ac:spMkLst>
            <pc:docMk/>
            <pc:sldMk cId="1079696889" sldId="258"/>
            <ac:spMk id="2" creationId="{BFD98A12-33B0-4C54-BF9B-FB24DBF9774C}"/>
          </ac:spMkLst>
        </pc:spChg>
        <pc:spChg chg="mod">
          <ac:chgData name="Hank Nguyen" userId="72d902a8-f44a-4520-9021-febb2a6f8e42" providerId="ADAL" clId="{62182AA2-0AF6-4FCB-9FA9-56F5D58A1F33}" dt="2022-11-28T17:01:16.843" v="1925"/>
          <ac:spMkLst>
            <pc:docMk/>
            <pc:sldMk cId="1079696889" sldId="258"/>
            <ac:spMk id="3" creationId="{BCFCF5AC-4B93-47EF-867A-DF97F2DC7033}"/>
          </ac:spMkLst>
        </pc:spChg>
        <pc:spChg chg="del">
          <ac:chgData name="Hank Nguyen" userId="72d902a8-f44a-4520-9021-febb2a6f8e42" providerId="ADAL" clId="{62182AA2-0AF6-4FCB-9FA9-56F5D58A1F33}" dt="2022-11-28T15:25:29.570" v="1776" actId="478"/>
          <ac:spMkLst>
            <pc:docMk/>
            <pc:sldMk cId="1079696889" sldId="258"/>
            <ac:spMk id="4" creationId="{D6C28C65-1326-42AE-B0EF-6E2CD8EF4CBE}"/>
          </ac:spMkLst>
        </pc:spChg>
        <pc:graphicFrameChg chg="add mod ord modVis replST">
          <ac:chgData name="Hank Nguyen" userId="72d902a8-f44a-4520-9021-febb2a6f8e42" providerId="ADAL" clId="{62182AA2-0AF6-4FCB-9FA9-56F5D58A1F33}" dt="2022-11-28T17:01:19.269" v="2993"/>
          <ac:graphicFrameMkLst>
            <pc:docMk/>
            <pc:sldMk cId="1079696889" sldId="258"/>
            <ac:graphicFrameMk id="5" creationId="{10F9E38C-C12D-ADAF-5CC7-AE135C916E0F}"/>
          </ac:graphicFrameMkLst>
        </pc:graphicFrameChg>
      </pc:sldChg>
      <pc:sldChg chg="addSp delSp modSp del mod">
        <pc:chgData name="Hank Nguyen" userId="72d902a8-f44a-4520-9021-febb2a6f8e42" providerId="ADAL" clId="{62182AA2-0AF6-4FCB-9FA9-56F5D58A1F33}" dt="2022-11-28T15:25:19.920" v="1775" actId="47"/>
        <pc:sldMkLst>
          <pc:docMk/>
          <pc:sldMk cId="1974664428" sldId="275"/>
        </pc:sldMkLst>
        <pc:spChg chg="mod">
          <ac:chgData name="Hank Nguyen" userId="72d902a8-f44a-4520-9021-febb2a6f8e42" providerId="ADAL" clId="{62182AA2-0AF6-4FCB-9FA9-56F5D58A1F33}" dt="2022-11-28T15:25:10.145" v="771" actId="948"/>
          <ac:spMkLst>
            <pc:docMk/>
            <pc:sldMk cId="1974664428" sldId="275"/>
            <ac:spMk id="2" creationId="{9B7A2830-988B-49D6-89A0-6BEB59F2CDE1}"/>
          </ac:spMkLst>
        </pc:spChg>
        <pc:spChg chg="add del mod modVis">
          <ac:chgData name="Hank Nguyen" userId="72d902a8-f44a-4520-9021-febb2a6f8e42" providerId="ADAL" clId="{62182AA2-0AF6-4FCB-9FA9-56F5D58A1F33}" dt="2022-11-28T15:25:11.247" v="1564"/>
          <ac:spMkLst>
            <pc:docMk/>
            <pc:sldMk cId="1974664428" sldId="275"/>
            <ac:spMk id="3" creationId="{C66D42D7-28C7-BED9-B12C-4F5676353803}"/>
          </ac:spMkLst>
        </pc:spChg>
        <pc:graphicFrameChg chg="add mod ord modVis replST">
          <ac:chgData name="Hank Nguyen" userId="72d902a8-f44a-4520-9021-febb2a6f8e42" providerId="ADAL" clId="{62182AA2-0AF6-4FCB-9FA9-56F5D58A1F33}" dt="2022-11-28T15:25:11.278" v="1580"/>
          <ac:graphicFrameMkLst>
            <pc:docMk/>
            <pc:sldMk cId="1974664428" sldId="275"/>
            <ac:graphicFrameMk id="4" creationId="{659F0144-FFBA-015D-E8E9-5823412E30C8}"/>
          </ac:graphicFrameMkLst>
        </pc:graphicFrameChg>
      </pc:sldChg>
      <pc:sldChg chg="addSp delSp modSp mod">
        <pc:chgData name="Hank Nguyen" userId="72d902a8-f44a-4520-9021-febb2a6f8e42" providerId="ADAL" clId="{62182AA2-0AF6-4FCB-9FA9-56F5D58A1F33}" dt="2022-11-28T17:01:19.304" v="3007"/>
        <pc:sldMkLst>
          <pc:docMk/>
          <pc:sldMk cId="1935040111" sldId="279"/>
        </pc:sldMkLst>
        <pc:spChg chg="mod">
          <ac:chgData name="Hank Nguyen" userId="72d902a8-f44a-4520-9021-febb2a6f8e42" providerId="ADAL" clId="{62182AA2-0AF6-4FCB-9FA9-56F5D58A1F33}" dt="2022-11-28T17:01:18.205" v="2309" actId="948"/>
          <ac:spMkLst>
            <pc:docMk/>
            <pc:sldMk cId="1935040111" sldId="279"/>
            <ac:spMk id="2" creationId="{30D98D23-4715-4800-BA5B-D1B0CEF17DAB}"/>
          </ac:spMkLst>
        </pc:spChg>
        <pc:spChg chg="add del mod modVis">
          <ac:chgData name="Hank Nguyen" userId="72d902a8-f44a-4520-9021-febb2a6f8e42" providerId="ADAL" clId="{62182AA2-0AF6-4FCB-9FA9-56F5D58A1F33}" dt="2022-11-28T17:01:19.293" v="3005"/>
          <ac:spMkLst>
            <pc:docMk/>
            <pc:sldMk cId="1935040111" sldId="279"/>
            <ac:spMk id="4" creationId="{550A00FC-1FE1-4FEE-6B2F-D1595EF39D7A}"/>
          </ac:spMkLst>
        </pc:spChg>
        <pc:spChg chg="add del mod modVis">
          <ac:chgData name="Hank Nguyen" userId="72d902a8-f44a-4520-9021-febb2a6f8e42" providerId="ADAL" clId="{62182AA2-0AF6-4FCB-9FA9-56F5D58A1F33}" dt="2022-11-28T15:25:11.502" v="1704"/>
          <ac:spMkLst>
            <pc:docMk/>
            <pc:sldMk cId="1935040111" sldId="279"/>
            <ac:spMk id="4" creationId="{93E6BDF1-0587-D82C-EFE6-5A27F37A9F6B}"/>
          </ac:spMkLst>
        </pc:spChg>
        <pc:graphicFrameChg chg="add mod ord modVis replST">
          <ac:chgData name="Hank Nguyen" userId="72d902a8-f44a-4520-9021-febb2a6f8e42" providerId="ADAL" clId="{62182AA2-0AF6-4FCB-9FA9-56F5D58A1F33}" dt="2022-11-28T17:01:19.304" v="3007"/>
          <ac:graphicFrameMkLst>
            <pc:docMk/>
            <pc:sldMk cId="1935040111" sldId="279"/>
            <ac:graphicFrameMk id="13" creationId="{FABEDEF2-77C0-82CD-0A11-6B47845D0F97}"/>
          </ac:graphicFrameMkLst>
        </pc:graphicFrameChg>
      </pc:sldChg>
      <pc:sldChg chg="addSp delSp modSp mod">
        <pc:chgData name="Hank Nguyen" userId="72d902a8-f44a-4520-9021-febb2a6f8e42" providerId="ADAL" clId="{62182AA2-0AF6-4FCB-9FA9-56F5D58A1F33}" dt="2022-11-28T17:01:19.314" v="3011"/>
        <pc:sldMkLst>
          <pc:docMk/>
          <pc:sldMk cId="54198378" sldId="303"/>
        </pc:sldMkLst>
        <pc:spChg chg="mod">
          <ac:chgData name="Hank Nguyen" userId="72d902a8-f44a-4520-9021-febb2a6f8e42" providerId="ADAL" clId="{62182AA2-0AF6-4FCB-9FA9-56F5D58A1F33}" dt="2022-11-28T17:01:18.235" v="2347" actId="948"/>
          <ac:spMkLst>
            <pc:docMk/>
            <pc:sldMk cId="54198378" sldId="303"/>
            <ac:spMk id="2" creationId="{E49BD32A-A71E-4A61-BE36-5310809E9AEE}"/>
          </ac:spMkLst>
        </pc:spChg>
        <pc:spChg chg="add del mod modVis">
          <ac:chgData name="Hank Nguyen" userId="72d902a8-f44a-4520-9021-febb2a6f8e42" providerId="ADAL" clId="{62182AA2-0AF6-4FCB-9FA9-56F5D58A1F33}" dt="2022-11-28T17:01:19.307" v="3009"/>
          <ac:spMkLst>
            <pc:docMk/>
            <pc:sldMk cId="54198378" sldId="303"/>
            <ac:spMk id="3" creationId="{958595DE-CBC1-702E-3F7C-6A6EF3760C46}"/>
          </ac:spMkLst>
        </pc:spChg>
        <pc:spChg chg="add del mod modVis">
          <ac:chgData name="Hank Nguyen" userId="72d902a8-f44a-4520-9021-febb2a6f8e42" providerId="ADAL" clId="{62182AA2-0AF6-4FCB-9FA9-56F5D58A1F33}" dt="2022-11-28T15:25:11.405" v="1652"/>
          <ac:spMkLst>
            <pc:docMk/>
            <pc:sldMk cId="54198378" sldId="303"/>
            <ac:spMk id="3" creationId="{E1066E57-4FE8-949C-8EB1-077A42F9ADA4}"/>
          </ac:spMkLst>
        </pc:spChg>
        <pc:spChg chg="mod">
          <ac:chgData name="Hank Nguyen" userId="72d902a8-f44a-4520-9021-febb2a6f8e42" providerId="ADAL" clId="{62182AA2-0AF6-4FCB-9FA9-56F5D58A1F33}" dt="2022-11-28T15:25:08.678" v="2" actId="27636"/>
          <ac:spMkLst>
            <pc:docMk/>
            <pc:sldMk cId="54198378" sldId="303"/>
            <ac:spMk id="9" creationId="{5C3EC7B6-7E7C-4BCB-B5C4-BD4268D7B19A}"/>
          </ac:spMkLst>
        </pc:spChg>
        <pc:graphicFrameChg chg="add mod ord modVis replST">
          <ac:chgData name="Hank Nguyen" userId="72d902a8-f44a-4520-9021-febb2a6f8e42" providerId="ADAL" clId="{62182AA2-0AF6-4FCB-9FA9-56F5D58A1F33}" dt="2022-11-28T17:01:19.314" v="3011"/>
          <ac:graphicFrameMkLst>
            <pc:docMk/>
            <pc:sldMk cId="54198378" sldId="303"/>
            <ac:graphicFrameMk id="4" creationId="{8C8D0BE2-276B-359E-D137-FE61327D1669}"/>
          </ac:graphicFrameMkLst>
        </pc:graphicFrameChg>
      </pc:sldChg>
      <pc:sldChg chg="addSp delSp modSp mod modClrScheme chgLayout">
        <pc:chgData name="Hank Nguyen" userId="72d902a8-f44a-4520-9021-febb2a6f8e42" providerId="ADAL" clId="{62182AA2-0AF6-4FCB-9FA9-56F5D58A1F33}" dt="2022-11-28T17:00:34.631" v="1924" actId="700"/>
        <pc:sldMkLst>
          <pc:docMk/>
          <pc:sldMk cId="1172072155" sldId="312"/>
        </pc:sldMkLst>
        <pc:spChg chg="mod ord">
          <ac:chgData name="Hank Nguyen" userId="72d902a8-f44a-4520-9021-febb2a6f8e42" providerId="ADAL" clId="{62182AA2-0AF6-4FCB-9FA9-56F5D58A1F33}" dt="2022-11-28T17:00:34.631" v="1924" actId="700"/>
          <ac:spMkLst>
            <pc:docMk/>
            <pc:sldMk cId="1172072155" sldId="312"/>
            <ac:spMk id="2" creationId="{554CDBBE-529B-48AB-84C3-A12EC2E67303}"/>
          </ac:spMkLst>
        </pc:spChg>
        <pc:spChg chg="add del mod ord">
          <ac:chgData name="Hank Nguyen" userId="72d902a8-f44a-4520-9021-febb2a6f8e42" providerId="ADAL" clId="{62182AA2-0AF6-4FCB-9FA9-56F5D58A1F33}" dt="2022-11-28T17:00:34.631" v="1924" actId="700"/>
          <ac:spMkLst>
            <pc:docMk/>
            <pc:sldMk cId="1172072155" sldId="312"/>
            <ac:spMk id="5" creationId="{64D7BB60-B256-564A-1FCF-5B8A8A199863}"/>
          </ac:spMkLst>
        </pc:spChg>
        <pc:spChg chg="add del mod modVis">
          <ac:chgData name="Hank Nguyen" userId="72d902a8-f44a-4520-9021-febb2a6f8e42" providerId="ADAL" clId="{62182AA2-0AF6-4FCB-9FA9-56F5D58A1F33}" dt="2022-11-28T17:00:34.631" v="1922" actId="962"/>
          <ac:spMkLst>
            <pc:docMk/>
            <pc:sldMk cId="1172072155" sldId="312"/>
            <ac:spMk id="6" creationId="{A3F97BCB-F4CB-2C58-BD6C-E1775999EC24}"/>
          </ac:spMkLst>
        </pc:spChg>
        <pc:graphicFrameChg chg="add mod ord modVis replST delST">
          <ac:chgData name="Hank Nguyen" userId="72d902a8-f44a-4520-9021-febb2a6f8e42" providerId="ADAL" clId="{62182AA2-0AF6-4FCB-9FA9-56F5D58A1F33}" dt="2022-11-28T17:00:34.592" v="1869" actId="14100"/>
          <ac:graphicFrameMkLst>
            <pc:docMk/>
            <pc:sldMk cId="1172072155" sldId="312"/>
            <ac:graphicFrameMk id="7" creationId="{BB274F5D-89B0-0883-2E3B-01883812605C}"/>
          </ac:graphicFrameMkLst>
        </pc:graphicFrameChg>
      </pc:sldChg>
      <pc:sldChg chg="addSp delSp modSp mod">
        <pc:chgData name="Hank Nguyen" userId="72d902a8-f44a-4520-9021-febb2a6f8e42" providerId="ADAL" clId="{62182AA2-0AF6-4FCB-9FA9-56F5D58A1F33}" dt="2022-11-28T17:01:19.284" v="2999"/>
        <pc:sldMkLst>
          <pc:docMk/>
          <pc:sldMk cId="4250374633" sldId="313"/>
        </pc:sldMkLst>
        <pc:spChg chg="mod">
          <ac:chgData name="Hank Nguyen" userId="72d902a8-f44a-4520-9021-febb2a6f8e42" providerId="ADAL" clId="{62182AA2-0AF6-4FCB-9FA9-56F5D58A1F33}" dt="2022-11-28T17:01:18.124" v="2233" actId="948"/>
          <ac:spMkLst>
            <pc:docMk/>
            <pc:sldMk cId="4250374633" sldId="313"/>
            <ac:spMk id="2" creationId="{E49BD32A-A71E-4A61-BE36-5310809E9AEE}"/>
          </ac:spMkLst>
        </pc:spChg>
        <pc:spChg chg="add del mod modVis">
          <ac:chgData name="Hank Nguyen" userId="72d902a8-f44a-4520-9021-febb2a6f8e42" providerId="ADAL" clId="{62182AA2-0AF6-4FCB-9FA9-56F5D58A1F33}" dt="2022-11-28T15:25:11.533" v="1722"/>
          <ac:spMkLst>
            <pc:docMk/>
            <pc:sldMk cId="4250374633" sldId="313"/>
            <ac:spMk id="3" creationId="{55EC8D0F-5AD4-26C2-7C35-66955249EE27}"/>
          </ac:spMkLst>
        </pc:spChg>
        <pc:spChg chg="add del mod modVis">
          <ac:chgData name="Hank Nguyen" userId="72d902a8-f44a-4520-9021-febb2a6f8e42" providerId="ADAL" clId="{62182AA2-0AF6-4FCB-9FA9-56F5D58A1F33}" dt="2022-11-28T17:01:19.278" v="2997"/>
          <ac:spMkLst>
            <pc:docMk/>
            <pc:sldMk cId="4250374633" sldId="313"/>
            <ac:spMk id="3" creationId="{CA3A273E-9071-7C31-C233-14238E21A77E}"/>
          </ac:spMkLst>
        </pc:spChg>
        <pc:graphicFrameChg chg="add mod ord modVis replST">
          <ac:chgData name="Hank Nguyen" userId="72d902a8-f44a-4520-9021-febb2a6f8e42" providerId="ADAL" clId="{62182AA2-0AF6-4FCB-9FA9-56F5D58A1F33}" dt="2022-11-28T17:01:19.284" v="2999"/>
          <ac:graphicFrameMkLst>
            <pc:docMk/>
            <pc:sldMk cId="4250374633" sldId="313"/>
            <ac:graphicFrameMk id="4" creationId="{55501DCA-54F2-A277-D7E0-A9C4A7A9C85D}"/>
          </ac:graphicFrameMkLst>
        </pc:graphicFrameChg>
      </pc:sldChg>
      <pc:sldChg chg="addSp delSp modSp mod">
        <pc:chgData name="Hank Nguyen" userId="72d902a8-f44a-4520-9021-febb2a6f8e42" providerId="ADAL" clId="{62182AA2-0AF6-4FCB-9FA9-56F5D58A1F33}" dt="2022-11-28T17:01:19.339" v="3023"/>
        <pc:sldMkLst>
          <pc:docMk/>
          <pc:sldMk cId="2324186479" sldId="321"/>
        </pc:sldMkLst>
        <pc:spChg chg="mod">
          <ac:chgData name="Hank Nguyen" userId="72d902a8-f44a-4520-9021-febb2a6f8e42" providerId="ADAL" clId="{62182AA2-0AF6-4FCB-9FA9-56F5D58A1F33}" dt="2022-11-28T17:01:18.346" v="2461" actId="948"/>
          <ac:spMkLst>
            <pc:docMk/>
            <pc:sldMk cId="2324186479" sldId="321"/>
            <ac:spMk id="2" creationId="{E49BD32A-A71E-4A61-BE36-5310809E9AEE}"/>
          </ac:spMkLst>
        </pc:spChg>
        <pc:spChg chg="add del mod modVis">
          <ac:chgData name="Hank Nguyen" userId="72d902a8-f44a-4520-9021-febb2a6f8e42" providerId="ADAL" clId="{62182AA2-0AF6-4FCB-9FA9-56F5D58A1F33}" dt="2022-11-28T17:01:19.339" v="3021"/>
          <ac:spMkLst>
            <pc:docMk/>
            <pc:sldMk cId="2324186479" sldId="321"/>
            <ac:spMk id="4" creationId="{9589DF62-4E32-1DFA-FFD2-2F6692C8E38D}"/>
          </ac:spMkLst>
        </pc:spChg>
        <pc:spChg chg="add del mod modVis">
          <ac:chgData name="Hank Nguyen" userId="72d902a8-f44a-4520-9021-febb2a6f8e42" providerId="ADAL" clId="{62182AA2-0AF6-4FCB-9FA9-56F5D58A1F33}" dt="2022-11-28T15:25:10.807" v="1244"/>
          <ac:spMkLst>
            <pc:docMk/>
            <pc:sldMk cId="2324186479" sldId="321"/>
            <ac:spMk id="4" creationId="{96D58E1D-358E-43EB-F08E-EB300F1878C0}"/>
          </ac:spMkLst>
        </pc:spChg>
        <pc:graphicFrameChg chg="add mod ord modVis replST">
          <ac:chgData name="Hank Nguyen" userId="72d902a8-f44a-4520-9021-febb2a6f8e42" providerId="ADAL" clId="{62182AA2-0AF6-4FCB-9FA9-56F5D58A1F33}" dt="2022-11-28T17:01:19.339" v="3023"/>
          <ac:graphicFrameMkLst>
            <pc:docMk/>
            <pc:sldMk cId="2324186479" sldId="321"/>
            <ac:graphicFrameMk id="5" creationId="{A01F9C21-3C5D-A1DD-0521-902F34ECBDA4}"/>
          </ac:graphicFrameMkLst>
        </pc:graphicFrameChg>
      </pc:sldChg>
      <pc:sldChg chg="addSp delSp modSp del mod">
        <pc:chgData name="Hank Nguyen" userId="72d902a8-f44a-4520-9021-febb2a6f8e42" providerId="ADAL" clId="{62182AA2-0AF6-4FCB-9FA9-56F5D58A1F33}" dt="2022-11-28T15:26:38.915" v="1783" actId="47"/>
        <pc:sldMkLst>
          <pc:docMk/>
          <pc:sldMk cId="3608690156" sldId="322"/>
        </pc:sldMkLst>
        <pc:spChg chg="mod">
          <ac:chgData name="Hank Nguyen" userId="72d902a8-f44a-4520-9021-febb2a6f8e42" providerId="ADAL" clId="{62182AA2-0AF6-4FCB-9FA9-56F5D58A1F33}" dt="2022-11-28T15:25:10.296" v="1000" actId="948"/>
          <ac:spMkLst>
            <pc:docMk/>
            <pc:sldMk cId="3608690156" sldId="322"/>
            <ac:spMk id="2" creationId="{BFD98A12-33B0-4C54-BF9B-FB24DBF9774C}"/>
          </ac:spMkLst>
        </pc:spChg>
        <pc:spChg chg="mod">
          <ac:chgData name="Hank Nguyen" userId="72d902a8-f44a-4520-9021-febb2a6f8e42" providerId="ADAL" clId="{62182AA2-0AF6-4FCB-9FA9-56F5D58A1F33}" dt="2022-11-28T15:25:08.513" v="0"/>
          <ac:spMkLst>
            <pc:docMk/>
            <pc:sldMk cId="3608690156" sldId="322"/>
            <ac:spMk id="3" creationId="{BCFCF5AC-4B93-47EF-867A-DF97F2DC7033}"/>
          </ac:spMkLst>
        </pc:spChg>
        <pc:spChg chg="del">
          <ac:chgData name="Hank Nguyen" userId="72d902a8-f44a-4520-9021-febb2a6f8e42" providerId="ADAL" clId="{62182AA2-0AF6-4FCB-9FA9-56F5D58A1F33}" dt="2022-11-28T15:26:33.020" v="1782" actId="478"/>
          <ac:spMkLst>
            <pc:docMk/>
            <pc:sldMk cId="3608690156" sldId="322"/>
            <ac:spMk id="4" creationId="{D6C28C65-1326-42AE-B0EF-6E2CD8EF4CBE}"/>
          </ac:spMkLst>
        </pc:spChg>
        <pc:graphicFrameChg chg="add mod ord modVis replST">
          <ac:chgData name="Hank Nguyen" userId="72d902a8-f44a-4520-9021-febb2a6f8e42" providerId="ADAL" clId="{62182AA2-0AF6-4FCB-9FA9-56F5D58A1F33}" dt="2022-11-28T15:25:11.502" v="1702"/>
          <ac:graphicFrameMkLst>
            <pc:docMk/>
            <pc:sldMk cId="3608690156" sldId="322"/>
            <ac:graphicFrameMk id="5" creationId="{2515782A-80A3-7C6E-3EBD-10AE6EEEC9E3}"/>
          </ac:graphicFrameMkLst>
        </pc:graphicFrameChg>
      </pc:sldChg>
      <pc:sldChg chg="addSp delSp modSp mod">
        <pc:chgData name="Hank Nguyen" userId="72d902a8-f44a-4520-9021-febb2a6f8e42" providerId="ADAL" clId="{62182AA2-0AF6-4FCB-9FA9-56F5D58A1F33}" dt="2022-11-28T17:01:19.293" v="3003"/>
        <pc:sldMkLst>
          <pc:docMk/>
          <pc:sldMk cId="608509690" sldId="323"/>
        </pc:sldMkLst>
        <pc:spChg chg="mod">
          <ac:chgData name="Hank Nguyen" userId="72d902a8-f44a-4520-9021-febb2a6f8e42" providerId="ADAL" clId="{62182AA2-0AF6-4FCB-9FA9-56F5D58A1F33}" dt="2022-11-28T17:01:18.171" v="2271" actId="948"/>
          <ac:spMkLst>
            <pc:docMk/>
            <pc:sldMk cId="608509690" sldId="323"/>
            <ac:spMk id="2" creationId="{E49BD32A-A71E-4A61-BE36-5310809E9AEE}"/>
          </ac:spMkLst>
        </pc:spChg>
        <pc:spChg chg="add del mod modVis">
          <ac:chgData name="Hank Nguyen" userId="72d902a8-f44a-4520-9021-febb2a6f8e42" providerId="ADAL" clId="{62182AA2-0AF6-4FCB-9FA9-56F5D58A1F33}" dt="2022-11-28T15:25:11.441" v="1670"/>
          <ac:spMkLst>
            <pc:docMk/>
            <pc:sldMk cId="608509690" sldId="323"/>
            <ac:spMk id="3" creationId="{9A64CB12-FFE5-4841-CD14-C8873E3A470B}"/>
          </ac:spMkLst>
        </pc:spChg>
        <pc:spChg chg="add del mod modVis">
          <ac:chgData name="Hank Nguyen" userId="72d902a8-f44a-4520-9021-febb2a6f8e42" providerId="ADAL" clId="{62182AA2-0AF6-4FCB-9FA9-56F5D58A1F33}" dt="2022-11-28T17:01:19.286" v="3001"/>
          <ac:spMkLst>
            <pc:docMk/>
            <pc:sldMk cId="608509690" sldId="323"/>
            <ac:spMk id="3" creationId="{9FD321DC-ABB5-1784-693D-FB7626BD4C02}"/>
          </ac:spMkLst>
        </pc:spChg>
        <pc:graphicFrameChg chg="add mod ord modVis replST">
          <ac:chgData name="Hank Nguyen" userId="72d902a8-f44a-4520-9021-febb2a6f8e42" providerId="ADAL" clId="{62182AA2-0AF6-4FCB-9FA9-56F5D58A1F33}" dt="2022-11-28T17:01:19.293" v="3003"/>
          <ac:graphicFrameMkLst>
            <pc:docMk/>
            <pc:sldMk cId="608509690" sldId="323"/>
            <ac:graphicFrameMk id="4" creationId="{547B7EA9-EB4B-DAD1-611F-EAEC5C8589C8}"/>
          </ac:graphicFrameMkLst>
        </pc:graphicFrameChg>
      </pc:sldChg>
      <pc:sldChg chg="addSp modSp mod">
        <pc:chgData name="Hank Nguyen" userId="72d902a8-f44a-4520-9021-febb2a6f8e42" providerId="ADAL" clId="{62182AA2-0AF6-4FCB-9FA9-56F5D58A1F33}" dt="2022-11-28T17:01:19.278" v="2995"/>
        <pc:sldMkLst>
          <pc:docMk/>
          <pc:sldMk cId="2622248110" sldId="324"/>
        </pc:sldMkLst>
        <pc:spChg chg="mod">
          <ac:chgData name="Hank Nguyen" userId="72d902a8-f44a-4520-9021-febb2a6f8e42" providerId="ADAL" clId="{62182AA2-0AF6-4FCB-9FA9-56F5D58A1F33}" dt="2022-11-28T17:01:18.124" v="2232" actId="948"/>
          <ac:spMkLst>
            <pc:docMk/>
            <pc:sldMk cId="2622248110" sldId="324"/>
            <ac:spMk id="2" creationId="{BFD98A12-33B0-4C54-BF9B-FB24DBF9774C}"/>
          </ac:spMkLst>
        </pc:spChg>
        <pc:spChg chg="mod">
          <ac:chgData name="Hank Nguyen" userId="72d902a8-f44a-4520-9021-febb2a6f8e42" providerId="ADAL" clId="{62182AA2-0AF6-4FCB-9FA9-56F5D58A1F33}" dt="2022-11-28T17:01:16.843" v="1925"/>
          <ac:spMkLst>
            <pc:docMk/>
            <pc:sldMk cId="2622248110" sldId="324"/>
            <ac:spMk id="3" creationId="{BCFCF5AC-4B93-47EF-867A-DF97F2DC7033}"/>
          </ac:spMkLst>
        </pc:spChg>
        <pc:graphicFrameChg chg="add mod ord modVis replST">
          <ac:chgData name="Hank Nguyen" userId="72d902a8-f44a-4520-9021-febb2a6f8e42" providerId="ADAL" clId="{62182AA2-0AF6-4FCB-9FA9-56F5D58A1F33}" dt="2022-11-28T17:01:19.278" v="2995"/>
          <ac:graphicFrameMkLst>
            <pc:docMk/>
            <pc:sldMk cId="2622248110" sldId="324"/>
            <ac:graphicFrameMk id="5" creationId="{77FFB43F-ED92-7C03-B984-126288AC3D80}"/>
          </ac:graphicFrameMkLst>
        </pc:graphicFrameChg>
      </pc:sldChg>
      <pc:sldChg chg="addSp delSp modSp mod">
        <pc:chgData name="Hank Nguyen" userId="72d902a8-f44a-4520-9021-febb2a6f8e42" providerId="ADAL" clId="{62182AA2-0AF6-4FCB-9FA9-56F5D58A1F33}" dt="2022-11-28T17:01:19.355" v="3027"/>
        <pc:sldMkLst>
          <pc:docMk/>
          <pc:sldMk cId="2748750188" sldId="325"/>
        </pc:sldMkLst>
        <pc:spChg chg="mod">
          <ac:chgData name="Hank Nguyen" userId="72d902a8-f44a-4520-9021-febb2a6f8e42" providerId="ADAL" clId="{62182AA2-0AF6-4FCB-9FA9-56F5D58A1F33}" dt="2022-11-28T17:01:18.394" v="2499" actId="948"/>
          <ac:spMkLst>
            <pc:docMk/>
            <pc:sldMk cId="2748750188" sldId="325"/>
            <ac:spMk id="2" creationId="{30D98D23-4715-4800-BA5B-D1B0CEF17DAB}"/>
          </ac:spMkLst>
        </pc:spChg>
        <pc:spChg chg="add del mod modVis">
          <ac:chgData name="Hank Nguyen" userId="72d902a8-f44a-4520-9021-febb2a6f8e42" providerId="ADAL" clId="{62182AA2-0AF6-4FCB-9FA9-56F5D58A1F33}" dt="2022-11-28T15:25:10.743" v="1172"/>
          <ac:spMkLst>
            <pc:docMk/>
            <pc:sldMk cId="2748750188" sldId="325"/>
            <ac:spMk id="3" creationId="{EDCC1DCA-2FAB-1840-72F6-9D5C4C7E7539}"/>
          </ac:spMkLst>
        </pc:spChg>
        <pc:spChg chg="add del mod modVis">
          <ac:chgData name="Hank Nguyen" userId="72d902a8-f44a-4520-9021-febb2a6f8e42" providerId="ADAL" clId="{62182AA2-0AF6-4FCB-9FA9-56F5D58A1F33}" dt="2022-11-28T17:01:19.339" v="3025"/>
          <ac:spMkLst>
            <pc:docMk/>
            <pc:sldMk cId="2748750188" sldId="325"/>
            <ac:spMk id="3" creationId="{EFA19CD3-6366-4F37-CAEB-0D19C41AB815}"/>
          </ac:spMkLst>
        </pc:spChg>
        <pc:graphicFrameChg chg="add mod ord modVis replST">
          <ac:chgData name="Hank Nguyen" userId="72d902a8-f44a-4520-9021-febb2a6f8e42" providerId="ADAL" clId="{62182AA2-0AF6-4FCB-9FA9-56F5D58A1F33}" dt="2022-11-28T17:01:19.355" v="3027"/>
          <ac:graphicFrameMkLst>
            <pc:docMk/>
            <pc:sldMk cId="2748750188" sldId="325"/>
            <ac:graphicFrameMk id="4" creationId="{8E91F836-4F6F-47B2-F83A-13BED685FB31}"/>
          </ac:graphicFrameMkLst>
        </pc:graphicFrameChg>
      </pc:sldChg>
      <pc:sldChg chg="addSp delSp modSp mod">
        <pc:chgData name="Hank Nguyen" userId="72d902a8-f44a-4520-9021-febb2a6f8e42" providerId="ADAL" clId="{62182AA2-0AF6-4FCB-9FA9-56F5D58A1F33}" dt="2022-11-28T17:01:19.335" v="3019"/>
        <pc:sldMkLst>
          <pc:docMk/>
          <pc:sldMk cId="3024620288" sldId="326"/>
        </pc:sldMkLst>
        <pc:spChg chg="mod">
          <ac:chgData name="Hank Nguyen" userId="72d902a8-f44a-4520-9021-febb2a6f8e42" providerId="ADAL" clId="{62182AA2-0AF6-4FCB-9FA9-56F5D58A1F33}" dt="2022-11-28T17:01:18.314" v="2423" actId="948"/>
          <ac:spMkLst>
            <pc:docMk/>
            <pc:sldMk cId="3024620288" sldId="326"/>
            <ac:spMk id="2" creationId="{E49BD32A-A71E-4A61-BE36-5310809E9AEE}"/>
          </ac:spMkLst>
        </pc:spChg>
        <pc:spChg chg="add del mod modVis">
          <ac:chgData name="Hank Nguyen" userId="72d902a8-f44a-4520-9021-febb2a6f8e42" providerId="ADAL" clId="{62182AA2-0AF6-4FCB-9FA9-56F5D58A1F33}" dt="2022-11-28T17:01:19.326" v="3017"/>
          <ac:spMkLst>
            <pc:docMk/>
            <pc:sldMk cId="3024620288" sldId="326"/>
            <ac:spMk id="3" creationId="{7B6C2450-638B-4EC9-B0C7-E0E9FD069B14}"/>
          </ac:spMkLst>
        </pc:spChg>
        <pc:spChg chg="add del mod modVis">
          <ac:chgData name="Hank Nguyen" userId="72d902a8-f44a-4520-9021-febb2a6f8e42" providerId="ADAL" clId="{62182AA2-0AF6-4FCB-9FA9-56F5D58A1F33}" dt="2022-11-28T15:25:10.835" v="1262"/>
          <ac:spMkLst>
            <pc:docMk/>
            <pc:sldMk cId="3024620288" sldId="326"/>
            <ac:spMk id="3" creationId="{9BFE0D00-3C38-3E3E-B379-6087E509C109}"/>
          </ac:spMkLst>
        </pc:spChg>
        <pc:graphicFrameChg chg="add mod ord modVis replST">
          <ac:chgData name="Hank Nguyen" userId="72d902a8-f44a-4520-9021-febb2a6f8e42" providerId="ADAL" clId="{62182AA2-0AF6-4FCB-9FA9-56F5D58A1F33}" dt="2022-11-28T17:01:19.335" v="3019"/>
          <ac:graphicFrameMkLst>
            <pc:docMk/>
            <pc:sldMk cId="3024620288" sldId="326"/>
            <ac:graphicFrameMk id="4" creationId="{77426F0A-1B68-1C92-5C19-5D15C8C649E3}"/>
          </ac:graphicFrameMkLst>
        </pc:graphicFrameChg>
      </pc:sldChg>
      <pc:sldChg chg="addSp delSp modSp mod">
        <pc:chgData name="Hank Nguyen" userId="72d902a8-f44a-4520-9021-febb2a6f8e42" providerId="ADAL" clId="{62182AA2-0AF6-4FCB-9FA9-56F5D58A1F33}" dt="2022-11-28T17:01:19.324" v="3015"/>
        <pc:sldMkLst>
          <pc:docMk/>
          <pc:sldMk cId="2574111874" sldId="327"/>
        </pc:sldMkLst>
        <pc:spChg chg="mod">
          <ac:chgData name="Hank Nguyen" userId="72d902a8-f44a-4520-9021-febb2a6f8e42" providerId="ADAL" clId="{62182AA2-0AF6-4FCB-9FA9-56F5D58A1F33}" dt="2022-11-28T17:01:18.283" v="2385" actId="948"/>
          <ac:spMkLst>
            <pc:docMk/>
            <pc:sldMk cId="2574111874" sldId="327"/>
            <ac:spMk id="2" creationId="{E49BD32A-A71E-4A61-BE36-5310809E9AEE}"/>
          </ac:spMkLst>
        </pc:spChg>
        <pc:spChg chg="add del mod modVis">
          <ac:chgData name="Hank Nguyen" userId="72d902a8-f44a-4520-9021-febb2a6f8e42" providerId="ADAL" clId="{62182AA2-0AF6-4FCB-9FA9-56F5D58A1F33}" dt="2022-11-28T15:25:10.760" v="1190"/>
          <ac:spMkLst>
            <pc:docMk/>
            <pc:sldMk cId="2574111874" sldId="327"/>
            <ac:spMk id="3" creationId="{CF8832F4-EC1E-78DF-76F6-042D34589127}"/>
          </ac:spMkLst>
        </pc:spChg>
        <pc:spChg chg="add del mod modVis">
          <ac:chgData name="Hank Nguyen" userId="72d902a8-f44a-4520-9021-febb2a6f8e42" providerId="ADAL" clId="{62182AA2-0AF6-4FCB-9FA9-56F5D58A1F33}" dt="2022-11-28T17:01:19.314" v="3013"/>
          <ac:spMkLst>
            <pc:docMk/>
            <pc:sldMk cId="2574111874" sldId="327"/>
            <ac:spMk id="3" creationId="{DB441D2C-D264-4A05-86FC-19AF34BA1AD6}"/>
          </ac:spMkLst>
        </pc:spChg>
        <pc:graphicFrameChg chg="add mod ord modVis replST">
          <ac:chgData name="Hank Nguyen" userId="72d902a8-f44a-4520-9021-febb2a6f8e42" providerId="ADAL" clId="{62182AA2-0AF6-4FCB-9FA9-56F5D58A1F33}" dt="2022-11-28T17:01:19.324" v="3015"/>
          <ac:graphicFrameMkLst>
            <pc:docMk/>
            <pc:sldMk cId="2574111874" sldId="327"/>
            <ac:graphicFrameMk id="4" creationId="{01891E72-9223-5EF1-11C0-872DE166415A}"/>
          </ac:graphicFrameMkLst>
        </pc:graphicFrameChg>
      </pc:sldChg>
      <pc:sldChg chg="addSp delSp modSp mod">
        <pc:chgData name="Hank Nguyen" userId="72d902a8-f44a-4520-9021-febb2a6f8e42" providerId="ADAL" clId="{62182AA2-0AF6-4FCB-9FA9-56F5D58A1F33}" dt="2022-11-28T17:01:19.389" v="3037"/>
        <pc:sldMkLst>
          <pc:docMk/>
          <pc:sldMk cId="4063708627" sldId="328"/>
        </pc:sldMkLst>
        <pc:spChg chg="mod">
          <ac:chgData name="Hank Nguyen" userId="72d902a8-f44a-4520-9021-febb2a6f8e42" providerId="ADAL" clId="{62182AA2-0AF6-4FCB-9FA9-56F5D58A1F33}" dt="2022-11-28T17:01:18.520" v="2576" actId="948"/>
          <ac:spMkLst>
            <pc:docMk/>
            <pc:sldMk cId="4063708627" sldId="328"/>
            <ac:spMk id="2" creationId="{E49BD32A-A71E-4A61-BE36-5310809E9AEE}"/>
          </ac:spMkLst>
        </pc:spChg>
        <pc:spChg chg="add del mod modVis">
          <ac:chgData name="Hank Nguyen" userId="72d902a8-f44a-4520-9021-febb2a6f8e42" providerId="ADAL" clId="{62182AA2-0AF6-4FCB-9FA9-56F5D58A1F33}" dt="2022-11-28T17:01:19.376" v="3035"/>
          <ac:spMkLst>
            <pc:docMk/>
            <pc:sldMk cId="4063708627" sldId="328"/>
            <ac:spMk id="3" creationId="{903BC40B-3C64-7660-B797-4A2C7BFD0314}"/>
          </ac:spMkLst>
        </pc:spChg>
        <pc:spChg chg="add del mod modVis">
          <ac:chgData name="Hank Nguyen" userId="72d902a8-f44a-4520-9021-febb2a6f8e42" providerId="ADAL" clId="{62182AA2-0AF6-4FCB-9FA9-56F5D58A1F33}" dt="2022-11-28T15:25:10.776" v="1208"/>
          <ac:spMkLst>
            <pc:docMk/>
            <pc:sldMk cId="4063708627" sldId="328"/>
            <ac:spMk id="3" creationId="{BB8C25C8-53B7-F886-7957-190D7BF011CD}"/>
          </ac:spMkLst>
        </pc:spChg>
        <pc:graphicFrameChg chg="add mod ord modVis replST">
          <ac:chgData name="Hank Nguyen" userId="72d902a8-f44a-4520-9021-febb2a6f8e42" providerId="ADAL" clId="{62182AA2-0AF6-4FCB-9FA9-56F5D58A1F33}" dt="2022-11-28T17:01:19.389" v="3037"/>
          <ac:graphicFrameMkLst>
            <pc:docMk/>
            <pc:sldMk cId="4063708627" sldId="328"/>
            <ac:graphicFrameMk id="4" creationId="{785E0395-5638-6714-E03F-8D1630C73CCD}"/>
          </ac:graphicFrameMkLst>
        </pc:graphicFrameChg>
      </pc:sldChg>
      <pc:sldChg chg="addSp delSp modSp mod">
        <pc:chgData name="Hank Nguyen" userId="72d902a8-f44a-4520-9021-febb2a6f8e42" providerId="ADAL" clId="{62182AA2-0AF6-4FCB-9FA9-56F5D58A1F33}" dt="2022-11-28T17:01:19.402" v="3041"/>
        <pc:sldMkLst>
          <pc:docMk/>
          <pc:sldMk cId="2087935175" sldId="329"/>
        </pc:sldMkLst>
        <pc:spChg chg="mod">
          <ac:chgData name="Hank Nguyen" userId="72d902a8-f44a-4520-9021-febb2a6f8e42" providerId="ADAL" clId="{62182AA2-0AF6-4FCB-9FA9-56F5D58A1F33}" dt="2022-11-28T17:01:18.583" v="2614" actId="948"/>
          <ac:spMkLst>
            <pc:docMk/>
            <pc:sldMk cId="2087935175" sldId="329"/>
            <ac:spMk id="2" creationId="{E49BD32A-A71E-4A61-BE36-5310809E9AEE}"/>
          </ac:spMkLst>
        </pc:spChg>
        <pc:spChg chg="add del mod modVis">
          <ac:chgData name="Hank Nguyen" userId="72d902a8-f44a-4520-9021-febb2a6f8e42" providerId="ADAL" clId="{62182AA2-0AF6-4FCB-9FA9-56F5D58A1F33}" dt="2022-11-28T17:01:19.389" v="3039"/>
          <ac:spMkLst>
            <pc:docMk/>
            <pc:sldMk cId="2087935175" sldId="329"/>
            <ac:spMk id="3" creationId="{62BC724F-1375-8980-9CD8-153FD19C7137}"/>
          </ac:spMkLst>
        </pc:spChg>
        <pc:spChg chg="add del mod modVis">
          <ac:chgData name="Hank Nguyen" userId="72d902a8-f44a-4520-9021-febb2a6f8e42" providerId="ADAL" clId="{62182AA2-0AF6-4FCB-9FA9-56F5D58A1F33}" dt="2022-11-28T15:25:10.858" v="1280"/>
          <ac:spMkLst>
            <pc:docMk/>
            <pc:sldMk cId="2087935175" sldId="329"/>
            <ac:spMk id="3" creationId="{F03A4E6F-46BB-12B1-3501-C83D3581AC5B}"/>
          </ac:spMkLst>
        </pc:spChg>
        <pc:graphicFrameChg chg="add mod ord modVis replST">
          <ac:chgData name="Hank Nguyen" userId="72d902a8-f44a-4520-9021-febb2a6f8e42" providerId="ADAL" clId="{62182AA2-0AF6-4FCB-9FA9-56F5D58A1F33}" dt="2022-11-28T17:01:19.402" v="3041"/>
          <ac:graphicFrameMkLst>
            <pc:docMk/>
            <pc:sldMk cId="2087935175" sldId="329"/>
            <ac:graphicFrameMk id="4" creationId="{8DA52D03-E09E-339D-13E0-69AEC4B85817}"/>
          </ac:graphicFrameMkLst>
        </pc:graphicFrameChg>
      </pc:sldChg>
      <pc:sldChg chg="addSp delSp modSp mod">
        <pc:chgData name="Hank Nguyen" userId="72d902a8-f44a-4520-9021-febb2a6f8e42" providerId="ADAL" clId="{62182AA2-0AF6-4FCB-9FA9-56F5D58A1F33}" dt="2022-11-29T02:22:37.944" v="3238" actId="20577"/>
        <pc:sldMkLst>
          <pc:docMk/>
          <pc:sldMk cId="41459756" sldId="330"/>
        </pc:sldMkLst>
        <pc:spChg chg="mod">
          <ac:chgData name="Hank Nguyen" userId="72d902a8-f44a-4520-9021-febb2a6f8e42" providerId="ADAL" clId="{62182AA2-0AF6-4FCB-9FA9-56F5D58A1F33}" dt="2022-11-28T17:01:18.725" v="2690" actId="948"/>
          <ac:spMkLst>
            <pc:docMk/>
            <pc:sldMk cId="41459756" sldId="330"/>
            <ac:spMk id="2" creationId="{E49BD32A-A71E-4A61-BE36-5310809E9AEE}"/>
          </ac:spMkLst>
        </pc:spChg>
        <pc:spChg chg="add del mod modVis">
          <ac:chgData name="Hank Nguyen" userId="72d902a8-f44a-4520-9021-febb2a6f8e42" providerId="ADAL" clId="{62182AA2-0AF6-4FCB-9FA9-56F5D58A1F33}" dt="2022-11-28T17:01:19.418" v="3047"/>
          <ac:spMkLst>
            <pc:docMk/>
            <pc:sldMk cId="41459756" sldId="330"/>
            <ac:spMk id="3" creationId="{25485AA8-6928-A017-DE06-82EBDE5B2074}"/>
          </ac:spMkLst>
        </pc:spChg>
        <pc:spChg chg="add del mod modVis">
          <ac:chgData name="Hank Nguyen" userId="72d902a8-f44a-4520-9021-febb2a6f8e42" providerId="ADAL" clId="{62182AA2-0AF6-4FCB-9FA9-56F5D58A1F33}" dt="2022-11-28T15:25:10.879" v="1298"/>
          <ac:spMkLst>
            <pc:docMk/>
            <pc:sldMk cId="41459756" sldId="330"/>
            <ac:spMk id="3" creationId="{A5A2FBC6-60DA-5E42-EFEB-CA384AD989F0}"/>
          </ac:spMkLst>
        </pc:spChg>
        <pc:spChg chg="mod">
          <ac:chgData name="Hank Nguyen" userId="72d902a8-f44a-4520-9021-febb2a6f8e42" providerId="ADAL" clId="{62182AA2-0AF6-4FCB-9FA9-56F5D58A1F33}" dt="2022-11-29T02:22:37.944" v="3238" actId="20577"/>
          <ac:spMkLst>
            <pc:docMk/>
            <pc:sldMk cId="41459756" sldId="330"/>
            <ac:spMk id="32" creationId="{9BA53E22-7227-4BED-B5B0-B7188736CE2A}"/>
          </ac:spMkLst>
        </pc:spChg>
        <pc:graphicFrameChg chg="add mod ord modVis replST">
          <ac:chgData name="Hank Nguyen" userId="72d902a8-f44a-4520-9021-febb2a6f8e42" providerId="ADAL" clId="{62182AA2-0AF6-4FCB-9FA9-56F5D58A1F33}" dt="2022-11-28T17:01:19.428" v="3049"/>
          <ac:graphicFrameMkLst>
            <pc:docMk/>
            <pc:sldMk cId="41459756" sldId="330"/>
            <ac:graphicFrameMk id="4" creationId="{BDD0E267-93E7-329D-85F6-43F736129240}"/>
          </ac:graphicFrameMkLst>
        </pc:graphicFrameChg>
      </pc:sldChg>
      <pc:sldChg chg="addSp modSp mod">
        <pc:chgData name="Hank Nguyen" userId="72d902a8-f44a-4520-9021-febb2a6f8e42" providerId="ADAL" clId="{62182AA2-0AF6-4FCB-9FA9-56F5D58A1F33}" dt="2022-11-28T17:01:19.376" v="3033"/>
        <pc:sldMkLst>
          <pc:docMk/>
          <pc:sldMk cId="902041710" sldId="331"/>
        </pc:sldMkLst>
        <pc:spChg chg="mod">
          <ac:chgData name="Hank Nguyen" userId="72d902a8-f44a-4520-9021-febb2a6f8e42" providerId="ADAL" clId="{62182AA2-0AF6-4FCB-9FA9-56F5D58A1F33}" dt="2022-11-28T17:01:18.502" v="2575" actId="948"/>
          <ac:spMkLst>
            <pc:docMk/>
            <pc:sldMk cId="902041710" sldId="331"/>
            <ac:spMk id="2" creationId="{BFD98A12-33B0-4C54-BF9B-FB24DBF9774C}"/>
          </ac:spMkLst>
        </pc:spChg>
        <pc:spChg chg="mod">
          <ac:chgData name="Hank Nguyen" userId="72d902a8-f44a-4520-9021-febb2a6f8e42" providerId="ADAL" clId="{62182AA2-0AF6-4FCB-9FA9-56F5D58A1F33}" dt="2022-11-28T17:01:16.843" v="1925"/>
          <ac:spMkLst>
            <pc:docMk/>
            <pc:sldMk cId="902041710" sldId="331"/>
            <ac:spMk id="3" creationId="{BCFCF5AC-4B93-47EF-867A-DF97F2DC7033}"/>
          </ac:spMkLst>
        </pc:spChg>
        <pc:graphicFrameChg chg="add mod ord modVis replST">
          <ac:chgData name="Hank Nguyen" userId="72d902a8-f44a-4520-9021-febb2a6f8e42" providerId="ADAL" clId="{62182AA2-0AF6-4FCB-9FA9-56F5D58A1F33}" dt="2022-11-28T17:01:19.376" v="3033"/>
          <ac:graphicFrameMkLst>
            <pc:docMk/>
            <pc:sldMk cId="902041710" sldId="331"/>
            <ac:graphicFrameMk id="5" creationId="{68A49F97-347D-7FA0-E8EB-65A4C61C8A9C}"/>
          </ac:graphicFrameMkLst>
        </pc:graphicFrameChg>
      </pc:sldChg>
      <pc:sldChg chg="addSp delSp modSp mod">
        <pc:chgData name="Hank Nguyen" userId="72d902a8-f44a-4520-9021-febb2a6f8e42" providerId="ADAL" clId="{62182AA2-0AF6-4FCB-9FA9-56F5D58A1F33}" dt="2022-11-28T17:01:19.402" v="3045"/>
        <pc:sldMkLst>
          <pc:docMk/>
          <pc:sldMk cId="138117280" sldId="332"/>
        </pc:sldMkLst>
        <pc:spChg chg="mod">
          <ac:chgData name="Hank Nguyen" userId="72d902a8-f44a-4520-9021-febb2a6f8e42" providerId="ADAL" clId="{62182AA2-0AF6-4FCB-9FA9-56F5D58A1F33}" dt="2022-11-28T17:01:18.662" v="2652" actId="948"/>
          <ac:spMkLst>
            <pc:docMk/>
            <pc:sldMk cId="138117280" sldId="332"/>
            <ac:spMk id="2" creationId="{E49BD32A-A71E-4A61-BE36-5310809E9AEE}"/>
          </ac:spMkLst>
        </pc:spChg>
        <pc:spChg chg="add del mod modVis">
          <ac:chgData name="Hank Nguyen" userId="72d902a8-f44a-4520-9021-febb2a6f8e42" providerId="ADAL" clId="{62182AA2-0AF6-4FCB-9FA9-56F5D58A1F33}" dt="2022-11-28T15:25:10.983" v="1386"/>
          <ac:spMkLst>
            <pc:docMk/>
            <pc:sldMk cId="138117280" sldId="332"/>
            <ac:spMk id="3" creationId="{76DF96D4-85B7-CD5B-D5DE-E3D1074DBB02}"/>
          </ac:spMkLst>
        </pc:spChg>
        <pc:spChg chg="add del mod modVis">
          <ac:chgData name="Hank Nguyen" userId="72d902a8-f44a-4520-9021-febb2a6f8e42" providerId="ADAL" clId="{62182AA2-0AF6-4FCB-9FA9-56F5D58A1F33}" dt="2022-11-28T17:01:19.402" v="3043"/>
          <ac:spMkLst>
            <pc:docMk/>
            <pc:sldMk cId="138117280" sldId="332"/>
            <ac:spMk id="3" creationId="{A4A9C43D-2F4C-B3B8-AC96-1EE95E112383}"/>
          </ac:spMkLst>
        </pc:spChg>
        <pc:graphicFrameChg chg="add mod ord modVis replST">
          <ac:chgData name="Hank Nguyen" userId="72d902a8-f44a-4520-9021-febb2a6f8e42" providerId="ADAL" clId="{62182AA2-0AF6-4FCB-9FA9-56F5D58A1F33}" dt="2022-11-28T17:01:19.402" v="3045"/>
          <ac:graphicFrameMkLst>
            <pc:docMk/>
            <pc:sldMk cId="138117280" sldId="332"/>
            <ac:graphicFrameMk id="4" creationId="{BC08BC2F-EB03-8703-69FE-BCBE620BBB44}"/>
          </ac:graphicFrameMkLst>
        </pc:graphicFrameChg>
      </pc:sldChg>
      <pc:sldChg chg="addSp delSp modSp mod">
        <pc:chgData name="Hank Nguyen" userId="72d902a8-f44a-4520-9021-febb2a6f8e42" providerId="ADAL" clId="{62182AA2-0AF6-4FCB-9FA9-56F5D58A1F33}" dt="2022-11-28T17:01:19.480" v="3065"/>
        <pc:sldMkLst>
          <pc:docMk/>
          <pc:sldMk cId="687771216" sldId="333"/>
        </pc:sldMkLst>
        <pc:spChg chg="mod">
          <ac:chgData name="Hank Nguyen" userId="72d902a8-f44a-4520-9021-febb2a6f8e42" providerId="ADAL" clId="{62182AA2-0AF6-4FCB-9FA9-56F5D58A1F33}" dt="2022-11-28T17:01:19.008" v="2842" actId="948"/>
          <ac:spMkLst>
            <pc:docMk/>
            <pc:sldMk cId="687771216" sldId="333"/>
            <ac:spMk id="2" creationId="{E49BD32A-A71E-4A61-BE36-5310809E9AEE}"/>
          </ac:spMkLst>
        </pc:spChg>
        <pc:spChg chg="add del mod modVis">
          <ac:chgData name="Hank Nguyen" userId="72d902a8-f44a-4520-9021-febb2a6f8e42" providerId="ADAL" clId="{62182AA2-0AF6-4FCB-9FA9-56F5D58A1F33}" dt="2022-11-28T17:01:19.465" v="3063"/>
          <ac:spMkLst>
            <pc:docMk/>
            <pc:sldMk cId="687771216" sldId="333"/>
            <ac:spMk id="3" creationId="{4DF8FDDE-17E0-D4C9-218E-7436C0947824}"/>
          </ac:spMkLst>
        </pc:spChg>
        <pc:spChg chg="add del mod modVis">
          <ac:chgData name="Hank Nguyen" userId="72d902a8-f44a-4520-9021-febb2a6f8e42" providerId="ADAL" clId="{62182AA2-0AF6-4FCB-9FA9-56F5D58A1F33}" dt="2022-11-28T15:25:10.999" v="1404"/>
          <ac:spMkLst>
            <pc:docMk/>
            <pc:sldMk cId="687771216" sldId="333"/>
            <ac:spMk id="3" creationId="{775EC464-E0AA-6A2E-8C69-8BA91089DF82}"/>
          </ac:spMkLst>
        </pc:spChg>
        <pc:graphicFrameChg chg="add mod ord modVis replST">
          <ac:chgData name="Hank Nguyen" userId="72d902a8-f44a-4520-9021-febb2a6f8e42" providerId="ADAL" clId="{62182AA2-0AF6-4FCB-9FA9-56F5D58A1F33}" dt="2022-11-28T17:01:19.480" v="3065"/>
          <ac:graphicFrameMkLst>
            <pc:docMk/>
            <pc:sldMk cId="687771216" sldId="333"/>
            <ac:graphicFrameMk id="5" creationId="{5C3A0B31-C1E3-5DAC-A526-89A38829AD0A}"/>
          </ac:graphicFrameMkLst>
        </pc:graphicFrameChg>
      </pc:sldChg>
      <pc:sldChg chg="addSp delSp modSp mod">
        <pc:chgData name="Hank Nguyen" userId="72d902a8-f44a-4520-9021-febb2a6f8e42" providerId="ADAL" clId="{62182AA2-0AF6-4FCB-9FA9-56F5D58A1F33}" dt="2022-11-28T17:01:19.449" v="3057"/>
        <pc:sldMkLst>
          <pc:docMk/>
          <pc:sldMk cId="2863598016" sldId="334"/>
        </pc:sldMkLst>
        <pc:spChg chg="mod">
          <ac:chgData name="Hank Nguyen" userId="72d902a8-f44a-4520-9021-febb2a6f8e42" providerId="ADAL" clId="{62182AA2-0AF6-4FCB-9FA9-56F5D58A1F33}" dt="2022-11-28T17:01:18.850" v="2766" actId="948"/>
          <ac:spMkLst>
            <pc:docMk/>
            <pc:sldMk cId="2863598016" sldId="334"/>
            <ac:spMk id="2" creationId="{E49BD32A-A71E-4A61-BE36-5310809E9AEE}"/>
          </ac:spMkLst>
        </pc:spChg>
        <pc:spChg chg="add del mod modVis">
          <ac:chgData name="Hank Nguyen" userId="72d902a8-f44a-4520-9021-febb2a6f8e42" providerId="ADAL" clId="{62182AA2-0AF6-4FCB-9FA9-56F5D58A1F33}" dt="2022-11-28T17:01:19.434" v="3055"/>
          <ac:spMkLst>
            <pc:docMk/>
            <pc:sldMk cId="2863598016" sldId="334"/>
            <ac:spMk id="3" creationId="{8B7FD02C-50AE-3F92-0F15-83E2F5B46805}"/>
          </ac:spMkLst>
        </pc:spChg>
        <pc:spChg chg="add del mod modVis">
          <ac:chgData name="Hank Nguyen" userId="72d902a8-f44a-4520-9021-febb2a6f8e42" providerId="ADAL" clId="{62182AA2-0AF6-4FCB-9FA9-56F5D58A1F33}" dt="2022-11-28T15:25:11.028" v="1422"/>
          <ac:spMkLst>
            <pc:docMk/>
            <pc:sldMk cId="2863598016" sldId="334"/>
            <ac:spMk id="3" creationId="{FA972062-E3CE-7AB2-1A12-77644477DA6A}"/>
          </ac:spMkLst>
        </pc:spChg>
        <pc:graphicFrameChg chg="add mod ord modVis replST">
          <ac:chgData name="Hank Nguyen" userId="72d902a8-f44a-4520-9021-febb2a6f8e42" providerId="ADAL" clId="{62182AA2-0AF6-4FCB-9FA9-56F5D58A1F33}" dt="2022-11-28T17:01:19.449" v="3057"/>
          <ac:graphicFrameMkLst>
            <pc:docMk/>
            <pc:sldMk cId="2863598016" sldId="334"/>
            <ac:graphicFrameMk id="4" creationId="{AFC1CB44-D40B-922B-5C67-466A610171F2}"/>
          </ac:graphicFrameMkLst>
        </pc:graphicFrameChg>
      </pc:sldChg>
      <pc:sldChg chg="addSp delSp modSp mod">
        <pc:chgData name="Hank Nguyen" userId="72d902a8-f44a-4520-9021-febb2a6f8e42" providerId="ADAL" clId="{62182AA2-0AF6-4FCB-9FA9-56F5D58A1F33}" dt="2022-11-28T17:01:19.513" v="3073"/>
        <pc:sldMkLst>
          <pc:docMk/>
          <pc:sldMk cId="3963944791" sldId="335"/>
        </pc:sldMkLst>
        <pc:spChg chg="mod">
          <ac:chgData name="Hank Nguyen" userId="72d902a8-f44a-4520-9021-febb2a6f8e42" providerId="ADAL" clId="{62182AA2-0AF6-4FCB-9FA9-56F5D58A1F33}" dt="2022-11-28T17:01:19.180" v="2918" actId="948"/>
          <ac:spMkLst>
            <pc:docMk/>
            <pc:sldMk cId="3963944791" sldId="335"/>
            <ac:spMk id="2" creationId="{E49BD32A-A71E-4A61-BE36-5310809E9AEE}"/>
          </ac:spMkLst>
        </pc:spChg>
        <pc:spChg chg="add del mod modVis">
          <ac:chgData name="Hank Nguyen" userId="72d902a8-f44a-4520-9021-febb2a6f8e42" providerId="ADAL" clId="{62182AA2-0AF6-4FCB-9FA9-56F5D58A1F33}" dt="2022-11-28T15:25:11.154" v="1512"/>
          <ac:spMkLst>
            <pc:docMk/>
            <pc:sldMk cId="3963944791" sldId="335"/>
            <ac:spMk id="3" creationId="{9514946C-9040-53D0-6FA4-A47142A2D098}"/>
          </ac:spMkLst>
        </pc:spChg>
        <pc:spChg chg="add del mod modVis">
          <ac:chgData name="Hank Nguyen" userId="72d902a8-f44a-4520-9021-febb2a6f8e42" providerId="ADAL" clId="{62182AA2-0AF6-4FCB-9FA9-56F5D58A1F33}" dt="2022-11-28T17:01:19.496" v="3071"/>
          <ac:spMkLst>
            <pc:docMk/>
            <pc:sldMk cId="3963944791" sldId="335"/>
            <ac:spMk id="3" creationId="{A1E4A1B2-23E5-C980-C431-DB2BEF2D5927}"/>
          </ac:spMkLst>
        </pc:spChg>
        <pc:graphicFrameChg chg="add mod ord modVis replST">
          <ac:chgData name="Hank Nguyen" userId="72d902a8-f44a-4520-9021-febb2a6f8e42" providerId="ADAL" clId="{62182AA2-0AF6-4FCB-9FA9-56F5D58A1F33}" dt="2022-11-28T17:01:19.513" v="3073"/>
          <ac:graphicFrameMkLst>
            <pc:docMk/>
            <pc:sldMk cId="3963944791" sldId="335"/>
            <ac:graphicFrameMk id="5" creationId="{890D1D9C-C079-32A0-D2C5-E790BD2AED92}"/>
          </ac:graphicFrameMkLst>
        </pc:graphicFrameChg>
      </pc:sldChg>
      <pc:sldChg chg="addSp delSp modSp mod">
        <pc:chgData name="Hank Nguyen" userId="72d902a8-f44a-4520-9021-febb2a6f8e42" providerId="ADAL" clId="{62182AA2-0AF6-4FCB-9FA9-56F5D58A1F33}" dt="2022-11-28T17:01:19.228" v="2969"/>
        <pc:sldMkLst>
          <pc:docMk/>
          <pc:sldMk cId="530443401" sldId="336"/>
        </pc:sldMkLst>
        <pc:spChg chg="mod">
          <ac:chgData name="Hank Nguyen" userId="72d902a8-f44a-4520-9021-febb2a6f8e42" providerId="ADAL" clId="{62182AA2-0AF6-4FCB-9FA9-56F5D58A1F33}" dt="2022-11-28T17:01:17.714" v="2002" actId="948"/>
          <ac:spMkLst>
            <pc:docMk/>
            <pc:sldMk cId="530443401" sldId="336"/>
            <ac:spMk id="2" creationId="{E49BD32A-A71E-4A61-BE36-5310809E9AEE}"/>
          </ac:spMkLst>
        </pc:spChg>
        <pc:spChg chg="add del mod modVis">
          <ac:chgData name="Hank Nguyen" userId="72d902a8-f44a-4520-9021-febb2a6f8e42" providerId="ADAL" clId="{62182AA2-0AF6-4FCB-9FA9-56F5D58A1F33}" dt="2022-11-28T17:01:19.228" v="2967"/>
          <ac:spMkLst>
            <pc:docMk/>
            <pc:sldMk cId="530443401" sldId="336"/>
            <ac:spMk id="3" creationId="{6242DA69-7C87-8EDA-DFB1-B1697FAEDA47}"/>
          </ac:spMkLst>
        </pc:spChg>
        <pc:spChg chg="add del mod modVis">
          <ac:chgData name="Hank Nguyen" userId="72d902a8-f44a-4520-9021-febb2a6f8e42" providerId="ADAL" clId="{62182AA2-0AF6-4FCB-9FA9-56F5D58A1F33}" dt="2022-11-28T15:25:11.194" v="1530"/>
          <ac:spMkLst>
            <pc:docMk/>
            <pc:sldMk cId="530443401" sldId="336"/>
            <ac:spMk id="3" creationId="{DEB421A2-0209-27AA-C486-B02F50CAC01D}"/>
          </ac:spMkLst>
        </pc:spChg>
        <pc:spChg chg="mod">
          <ac:chgData name="Hank Nguyen" userId="72d902a8-f44a-4520-9021-febb2a6f8e42" providerId="ADAL" clId="{62182AA2-0AF6-4FCB-9FA9-56F5D58A1F33}" dt="2022-11-28T15:25:08.737" v="5" actId="27636"/>
          <ac:spMkLst>
            <pc:docMk/>
            <pc:sldMk cId="530443401" sldId="336"/>
            <ac:spMk id="4" creationId="{263A535B-C32B-42A7-A857-4C3F7E683281}"/>
          </ac:spMkLst>
        </pc:spChg>
        <pc:graphicFrameChg chg="add mod ord modVis replST">
          <ac:chgData name="Hank Nguyen" userId="72d902a8-f44a-4520-9021-febb2a6f8e42" providerId="ADAL" clId="{62182AA2-0AF6-4FCB-9FA9-56F5D58A1F33}" dt="2022-11-28T17:01:19.228" v="2969"/>
          <ac:graphicFrameMkLst>
            <pc:docMk/>
            <pc:sldMk cId="530443401" sldId="336"/>
            <ac:graphicFrameMk id="5" creationId="{9E6E976B-AD75-4B5E-4989-13902706BCED}"/>
          </ac:graphicFrameMkLst>
        </pc:graphicFrameChg>
      </pc:sldChg>
      <pc:sldChg chg="addSp delSp modSp mod">
        <pc:chgData name="Hank Nguyen" userId="72d902a8-f44a-4520-9021-febb2a6f8e42" providerId="ADAL" clId="{62182AA2-0AF6-4FCB-9FA9-56F5D58A1F33}" dt="2022-11-28T17:01:19.245" v="2973"/>
        <pc:sldMkLst>
          <pc:docMk/>
          <pc:sldMk cId="2081876735" sldId="337"/>
        </pc:sldMkLst>
        <pc:spChg chg="mod">
          <ac:chgData name="Hank Nguyen" userId="72d902a8-f44a-4520-9021-febb2a6f8e42" providerId="ADAL" clId="{62182AA2-0AF6-4FCB-9FA9-56F5D58A1F33}" dt="2022-11-28T17:01:17.779" v="2040" actId="948"/>
          <ac:spMkLst>
            <pc:docMk/>
            <pc:sldMk cId="2081876735" sldId="337"/>
            <ac:spMk id="2" creationId="{E49BD32A-A71E-4A61-BE36-5310809E9AEE}"/>
          </ac:spMkLst>
        </pc:spChg>
        <pc:spChg chg="add del mod modVis">
          <ac:chgData name="Hank Nguyen" userId="72d902a8-f44a-4520-9021-febb2a6f8e42" providerId="ADAL" clId="{62182AA2-0AF6-4FCB-9FA9-56F5D58A1F33}" dt="2022-11-28T15:25:11.107" v="1476"/>
          <ac:spMkLst>
            <pc:docMk/>
            <pc:sldMk cId="2081876735" sldId="337"/>
            <ac:spMk id="3" creationId="{186AFFC9-07AA-6C26-A938-D3718CE760AE}"/>
          </ac:spMkLst>
        </pc:spChg>
        <pc:spChg chg="add del mod modVis">
          <ac:chgData name="Hank Nguyen" userId="72d902a8-f44a-4520-9021-febb2a6f8e42" providerId="ADAL" clId="{62182AA2-0AF6-4FCB-9FA9-56F5D58A1F33}" dt="2022-11-28T17:01:19.228" v="2971"/>
          <ac:spMkLst>
            <pc:docMk/>
            <pc:sldMk cId="2081876735" sldId="337"/>
            <ac:spMk id="3" creationId="{739B7629-57C1-E4E7-E440-1E104B4858C4}"/>
          </ac:spMkLst>
        </pc:spChg>
        <pc:graphicFrameChg chg="add mod ord modVis replST">
          <ac:chgData name="Hank Nguyen" userId="72d902a8-f44a-4520-9021-febb2a6f8e42" providerId="ADAL" clId="{62182AA2-0AF6-4FCB-9FA9-56F5D58A1F33}" dt="2022-11-28T17:01:19.245" v="2973"/>
          <ac:graphicFrameMkLst>
            <pc:docMk/>
            <pc:sldMk cId="2081876735" sldId="337"/>
            <ac:graphicFrameMk id="4" creationId="{39D10B0A-3201-AA55-5D56-699AE99F7673}"/>
          </ac:graphicFrameMkLst>
        </pc:graphicFrameChg>
      </pc:sldChg>
      <pc:sldChg chg="addSp modSp mod">
        <pc:chgData name="Hank Nguyen" userId="72d902a8-f44a-4520-9021-febb2a6f8e42" providerId="ADAL" clId="{62182AA2-0AF6-4FCB-9FA9-56F5D58A1F33}" dt="2022-11-28T17:01:19.260" v="2987"/>
        <pc:sldMkLst>
          <pc:docMk/>
          <pc:sldMk cId="1729543436" sldId="338"/>
        </pc:sldMkLst>
        <pc:spChg chg="mod">
          <ac:chgData name="Hank Nguyen" userId="72d902a8-f44a-4520-9021-febb2a6f8e42" providerId="ADAL" clId="{62182AA2-0AF6-4FCB-9FA9-56F5D58A1F33}" dt="2022-11-28T17:01:18.077" v="2192" actId="948"/>
          <ac:spMkLst>
            <pc:docMk/>
            <pc:sldMk cId="1729543436" sldId="338"/>
            <ac:spMk id="2" creationId="{BFD98A12-33B0-4C54-BF9B-FB24DBF9774C}"/>
          </ac:spMkLst>
        </pc:spChg>
        <pc:spChg chg="mod">
          <ac:chgData name="Hank Nguyen" userId="72d902a8-f44a-4520-9021-febb2a6f8e42" providerId="ADAL" clId="{62182AA2-0AF6-4FCB-9FA9-56F5D58A1F33}" dt="2022-11-28T17:01:16.843" v="1925"/>
          <ac:spMkLst>
            <pc:docMk/>
            <pc:sldMk cId="1729543436" sldId="338"/>
            <ac:spMk id="3" creationId="{BCFCF5AC-4B93-47EF-867A-DF97F2DC7033}"/>
          </ac:spMkLst>
        </pc:spChg>
        <pc:graphicFrameChg chg="add mod ord modVis replST">
          <ac:chgData name="Hank Nguyen" userId="72d902a8-f44a-4520-9021-febb2a6f8e42" providerId="ADAL" clId="{62182AA2-0AF6-4FCB-9FA9-56F5D58A1F33}" dt="2022-11-28T17:01:19.260" v="2987"/>
          <ac:graphicFrameMkLst>
            <pc:docMk/>
            <pc:sldMk cId="1729543436" sldId="338"/>
            <ac:graphicFrameMk id="5" creationId="{0412649C-F44D-B73E-82E0-FFEE20E91EC3}"/>
          </ac:graphicFrameMkLst>
        </pc:graphicFrameChg>
      </pc:sldChg>
      <pc:sldChg chg="addSp delSp modSp mod">
        <pc:chgData name="Hank Nguyen" userId="72d902a8-f44a-4520-9021-febb2a6f8e42" providerId="ADAL" clId="{62182AA2-0AF6-4FCB-9FA9-56F5D58A1F33}" dt="2022-11-29T02:19:17.162" v="3165"/>
        <pc:sldMkLst>
          <pc:docMk/>
          <pc:sldMk cId="742166256" sldId="340"/>
        </pc:sldMkLst>
        <pc:spChg chg="mod">
          <ac:chgData name="Hank Nguyen" userId="72d902a8-f44a-4520-9021-febb2a6f8e42" providerId="ADAL" clId="{62182AA2-0AF6-4FCB-9FA9-56F5D58A1F33}" dt="2022-11-29T02:19:17.014" v="3122" actId="948"/>
          <ac:spMkLst>
            <pc:docMk/>
            <pc:sldMk cId="742166256" sldId="340"/>
            <ac:spMk id="2" creationId="{305105FF-CF39-41AC-AAFE-A2F63ABC79D8}"/>
          </ac:spMkLst>
        </pc:spChg>
        <pc:spChg chg="mod">
          <ac:chgData name="Hank Nguyen" userId="72d902a8-f44a-4520-9021-febb2a6f8e42" providerId="ADAL" clId="{62182AA2-0AF6-4FCB-9FA9-56F5D58A1F33}" dt="2022-11-29T02:19:16.410" v="3121" actId="1076"/>
          <ac:spMkLst>
            <pc:docMk/>
            <pc:sldMk cId="742166256" sldId="340"/>
            <ac:spMk id="3" creationId="{1EC9EE48-425C-433B-AC3F-98FC62C4935E}"/>
          </ac:spMkLst>
        </pc:spChg>
        <pc:spChg chg="add del mod modVis">
          <ac:chgData name="Hank Nguyen" userId="72d902a8-f44a-4520-9021-febb2a6f8e42" providerId="ADAL" clId="{62182AA2-0AF6-4FCB-9FA9-56F5D58A1F33}" dt="2022-11-28T15:25:11.313" v="1600"/>
          <ac:spMkLst>
            <pc:docMk/>
            <pc:sldMk cId="742166256" sldId="340"/>
            <ac:spMk id="5" creationId="{43ABC866-A8E8-EB06-953A-E4F5A37F703D}"/>
          </ac:spMkLst>
        </pc:spChg>
        <pc:spChg chg="add del mod modVis">
          <ac:chgData name="Hank Nguyen" userId="72d902a8-f44a-4520-9021-febb2a6f8e42" providerId="ADAL" clId="{62182AA2-0AF6-4FCB-9FA9-56F5D58A1F33}" dt="2022-11-29T02:19:12.835" v="3118"/>
          <ac:spMkLst>
            <pc:docMk/>
            <pc:sldMk cId="742166256" sldId="340"/>
            <ac:spMk id="5" creationId="{D12EB01F-4FD3-35D3-ACBA-F9D301B802BE}"/>
          </ac:spMkLst>
        </pc:spChg>
        <pc:spChg chg="add del mod modVis">
          <ac:chgData name="Hank Nguyen" userId="72d902a8-f44a-4520-9021-febb2a6f8e42" providerId="ADAL" clId="{62182AA2-0AF6-4FCB-9FA9-56F5D58A1F33}" dt="2022-11-28T17:01:19.245" v="2983"/>
          <ac:spMkLst>
            <pc:docMk/>
            <pc:sldMk cId="742166256" sldId="340"/>
            <ac:spMk id="5" creationId="{E231F731-61AC-E553-A149-B9EDAA82DD78}"/>
          </ac:spMkLst>
        </pc:spChg>
        <pc:spChg chg="add del mod modVis">
          <ac:chgData name="Hank Nguyen" userId="72d902a8-f44a-4520-9021-febb2a6f8e42" providerId="ADAL" clId="{62182AA2-0AF6-4FCB-9FA9-56F5D58A1F33}" dt="2022-11-29T02:19:17.155" v="3163"/>
          <ac:spMkLst>
            <pc:docMk/>
            <pc:sldMk cId="742166256" sldId="340"/>
            <ac:spMk id="7" creationId="{EE9D803D-CF6D-4DF0-4EB2-9D751A9C78A4}"/>
          </ac:spMkLst>
        </pc:spChg>
        <pc:graphicFrameChg chg="add mod ord modVis replST">
          <ac:chgData name="Hank Nguyen" userId="72d902a8-f44a-4520-9021-febb2a6f8e42" providerId="ADAL" clId="{62182AA2-0AF6-4FCB-9FA9-56F5D58A1F33}" dt="2022-11-29T02:19:17.162" v="3165"/>
          <ac:graphicFrameMkLst>
            <pc:docMk/>
            <pc:sldMk cId="742166256" sldId="340"/>
            <ac:graphicFrameMk id="6" creationId="{5137CBBA-50C8-513A-A8B6-7102457031CC}"/>
          </ac:graphicFrameMkLst>
        </pc:graphicFrameChg>
        <pc:picChg chg="del">
          <ac:chgData name="Hank Nguyen" userId="72d902a8-f44a-4520-9021-febb2a6f8e42" providerId="ADAL" clId="{62182AA2-0AF6-4FCB-9FA9-56F5D58A1F33}" dt="2022-11-29T02:19:03.717" v="3074" actId="478"/>
          <ac:picMkLst>
            <pc:docMk/>
            <pc:sldMk cId="742166256" sldId="340"/>
            <ac:picMk id="4" creationId="{7C7EBF34-6C0C-4745-9E15-02BD4BFA8698}"/>
          </ac:picMkLst>
        </pc:picChg>
        <pc:picChg chg="del">
          <ac:chgData name="Hank Nguyen" userId="72d902a8-f44a-4520-9021-febb2a6f8e42" providerId="ADAL" clId="{62182AA2-0AF6-4FCB-9FA9-56F5D58A1F33}" dt="2022-11-29T02:19:06.185" v="3075" actId="478"/>
          <ac:picMkLst>
            <pc:docMk/>
            <pc:sldMk cId="742166256" sldId="340"/>
            <ac:picMk id="1026" creationId="{9365D8C5-E1E7-4B69-8DE5-9B1C756DE8E3}"/>
          </ac:picMkLst>
        </pc:picChg>
      </pc:sldChg>
      <pc:sldChg chg="addSp delSp modSp mod">
        <pc:chgData name="Hank Nguyen" userId="72d902a8-f44a-4520-9021-febb2a6f8e42" providerId="ADAL" clId="{62182AA2-0AF6-4FCB-9FA9-56F5D58A1F33}" dt="2022-11-28T17:01:19.269" v="2991"/>
        <pc:sldMkLst>
          <pc:docMk/>
          <pc:sldMk cId="932413199" sldId="346"/>
        </pc:sldMkLst>
        <pc:spChg chg="mod">
          <ac:chgData name="Hank Nguyen" userId="72d902a8-f44a-4520-9021-febb2a6f8e42" providerId="ADAL" clId="{62182AA2-0AF6-4FCB-9FA9-56F5D58A1F33}" dt="2022-11-28T17:01:18.077" v="2193" actId="948"/>
          <ac:spMkLst>
            <pc:docMk/>
            <pc:sldMk cId="932413199" sldId="346"/>
            <ac:spMk id="2" creationId="{4A2BDF0B-E748-4B04-9ED7-7E34FA6F9026}"/>
          </ac:spMkLst>
        </pc:spChg>
        <pc:spChg chg="mod">
          <ac:chgData name="Hank Nguyen" userId="72d902a8-f44a-4520-9021-febb2a6f8e42" providerId="ADAL" clId="{62182AA2-0AF6-4FCB-9FA9-56F5D58A1F33}" dt="2022-11-28T17:01:16.843" v="1925"/>
          <ac:spMkLst>
            <pc:docMk/>
            <pc:sldMk cId="932413199" sldId="346"/>
            <ac:spMk id="3" creationId="{1029AEE1-1D60-414A-9BFC-8AC28A82E0C4}"/>
          </ac:spMkLst>
        </pc:spChg>
        <pc:spChg chg="add del mod modVis">
          <ac:chgData name="Hank Nguyen" userId="72d902a8-f44a-4520-9021-febb2a6f8e42" providerId="ADAL" clId="{62182AA2-0AF6-4FCB-9FA9-56F5D58A1F33}" dt="2022-11-28T15:25:11.377" v="1634"/>
          <ac:spMkLst>
            <pc:docMk/>
            <pc:sldMk cId="932413199" sldId="346"/>
            <ac:spMk id="4" creationId="{BE615AF3-DB97-45B1-570C-E072AB9DD923}"/>
          </ac:spMkLst>
        </pc:spChg>
        <pc:spChg chg="add del mod modVis">
          <ac:chgData name="Hank Nguyen" userId="72d902a8-f44a-4520-9021-febb2a6f8e42" providerId="ADAL" clId="{62182AA2-0AF6-4FCB-9FA9-56F5D58A1F33}" dt="2022-11-28T17:01:19.262" v="2989"/>
          <ac:spMkLst>
            <pc:docMk/>
            <pc:sldMk cId="932413199" sldId="346"/>
            <ac:spMk id="4" creationId="{CC94C556-02E4-4E34-F175-7146D9616CA3}"/>
          </ac:spMkLst>
        </pc:spChg>
        <pc:graphicFrameChg chg="add mod ord modVis replST">
          <ac:chgData name="Hank Nguyen" userId="72d902a8-f44a-4520-9021-febb2a6f8e42" providerId="ADAL" clId="{62182AA2-0AF6-4FCB-9FA9-56F5D58A1F33}" dt="2022-11-28T17:01:19.269" v="2991"/>
          <ac:graphicFrameMkLst>
            <pc:docMk/>
            <pc:sldMk cId="932413199" sldId="346"/>
            <ac:graphicFrameMk id="5" creationId="{BD2FE335-C7FB-5FBD-519A-702E8862063E}"/>
          </ac:graphicFrameMkLst>
        </pc:graphicFrameChg>
      </pc:sldChg>
      <pc:sldChg chg="addSp delSp modSp mod">
        <pc:chgData name="Hank Nguyen" userId="72d902a8-f44a-4520-9021-febb2a6f8e42" providerId="ADAL" clId="{62182AA2-0AF6-4FCB-9FA9-56F5D58A1F33}" dt="2022-11-28T17:01:19.355" v="3031"/>
        <pc:sldMkLst>
          <pc:docMk/>
          <pc:sldMk cId="4284812649" sldId="347"/>
        </pc:sldMkLst>
        <pc:spChg chg="mod">
          <ac:chgData name="Hank Nguyen" userId="72d902a8-f44a-4520-9021-febb2a6f8e42" providerId="ADAL" clId="{62182AA2-0AF6-4FCB-9FA9-56F5D58A1F33}" dt="2022-11-28T17:01:18.440" v="2537" actId="948"/>
          <ac:spMkLst>
            <pc:docMk/>
            <pc:sldMk cId="4284812649" sldId="347"/>
            <ac:spMk id="2" creationId="{4D940ECD-63DA-4EEA-AFA3-D4F9109D03D5}"/>
          </ac:spMkLst>
        </pc:spChg>
        <pc:spChg chg="mod">
          <ac:chgData name="Hank Nguyen" userId="72d902a8-f44a-4520-9021-febb2a6f8e42" providerId="ADAL" clId="{62182AA2-0AF6-4FCB-9FA9-56F5D58A1F33}" dt="2022-11-28T17:01:16.843" v="1925"/>
          <ac:spMkLst>
            <pc:docMk/>
            <pc:sldMk cId="4284812649" sldId="347"/>
            <ac:spMk id="3" creationId="{68EB8109-8E16-4EAE-9408-7ACBC61CBFFB}"/>
          </ac:spMkLst>
        </pc:spChg>
        <pc:spChg chg="add del mod modVis">
          <ac:chgData name="Hank Nguyen" userId="72d902a8-f44a-4520-9021-febb2a6f8e42" providerId="ADAL" clId="{62182AA2-0AF6-4FCB-9FA9-56F5D58A1F33}" dt="2022-11-28T17:01:19.355" v="3029"/>
          <ac:spMkLst>
            <pc:docMk/>
            <pc:sldMk cId="4284812649" sldId="347"/>
            <ac:spMk id="4" creationId="{27151F3E-222D-A28E-35CC-57F26684B1AD}"/>
          </ac:spMkLst>
        </pc:spChg>
        <pc:spChg chg="add del mod modVis">
          <ac:chgData name="Hank Nguyen" userId="72d902a8-f44a-4520-9021-febb2a6f8e42" providerId="ADAL" clId="{62182AA2-0AF6-4FCB-9FA9-56F5D58A1F33}" dt="2022-11-28T15:25:10.794" v="1226"/>
          <ac:spMkLst>
            <pc:docMk/>
            <pc:sldMk cId="4284812649" sldId="347"/>
            <ac:spMk id="4" creationId="{A216E5A6-9E09-0C0B-FF9E-2AE86EB4A279}"/>
          </ac:spMkLst>
        </pc:spChg>
        <pc:graphicFrameChg chg="add mod ord modVis replST">
          <ac:chgData name="Hank Nguyen" userId="72d902a8-f44a-4520-9021-febb2a6f8e42" providerId="ADAL" clId="{62182AA2-0AF6-4FCB-9FA9-56F5D58A1F33}" dt="2022-11-28T17:01:19.355" v="3031"/>
          <ac:graphicFrameMkLst>
            <pc:docMk/>
            <pc:sldMk cId="4284812649" sldId="347"/>
            <ac:graphicFrameMk id="6" creationId="{13EF1D8A-6900-B671-2374-431050DBA27A}"/>
          </ac:graphicFrameMkLst>
        </pc:graphicFrameChg>
      </pc:sldChg>
      <pc:sldChg chg="addSp delSp modSp mod">
        <pc:chgData name="Hank Nguyen" userId="72d902a8-f44a-4520-9021-febb2a6f8e42" providerId="ADAL" clId="{62182AA2-0AF6-4FCB-9FA9-56F5D58A1F33}" dt="2022-11-28T17:01:19.245" v="2981"/>
        <pc:sldMkLst>
          <pc:docMk/>
          <pc:sldMk cId="1804979015" sldId="2548"/>
        </pc:sldMkLst>
        <pc:spChg chg="mod">
          <ac:chgData name="Hank Nguyen" userId="72d902a8-f44a-4520-9021-febb2a6f8e42" providerId="ADAL" clId="{62182AA2-0AF6-4FCB-9FA9-56F5D58A1F33}" dt="2022-11-28T17:01:17.951" v="2116" actId="948"/>
          <ac:spMkLst>
            <pc:docMk/>
            <pc:sldMk cId="1804979015" sldId="2548"/>
            <ac:spMk id="2" creationId="{BE88C0C5-CFA4-47D5-9B0F-F4E2833BD591}"/>
          </ac:spMkLst>
        </pc:spChg>
        <pc:spChg chg="add del mod modVis">
          <ac:chgData name="Hank Nguyen" userId="72d902a8-f44a-4520-9021-febb2a6f8e42" providerId="ADAL" clId="{62182AA2-0AF6-4FCB-9FA9-56F5D58A1F33}" dt="2022-11-28T17:01:19.245" v="2979"/>
          <ac:spMkLst>
            <pc:docMk/>
            <pc:sldMk cId="1804979015" sldId="2548"/>
            <ac:spMk id="3" creationId="{58E2D91D-6144-E86E-D75B-C0D80C850339}"/>
          </ac:spMkLst>
        </pc:spChg>
        <pc:spChg chg="add del mod modVis">
          <ac:chgData name="Hank Nguyen" userId="72d902a8-f44a-4520-9021-febb2a6f8e42" providerId="ADAL" clId="{62182AA2-0AF6-4FCB-9FA9-56F5D58A1F33}" dt="2022-11-28T15:25:11.124" v="1494"/>
          <ac:spMkLst>
            <pc:docMk/>
            <pc:sldMk cId="1804979015" sldId="2548"/>
            <ac:spMk id="3" creationId="{62BB0C2F-7E2B-A558-E06E-BF9BB0C8629B}"/>
          </ac:spMkLst>
        </pc:spChg>
        <pc:graphicFrameChg chg="add mod ord modVis replST">
          <ac:chgData name="Hank Nguyen" userId="72d902a8-f44a-4520-9021-febb2a6f8e42" providerId="ADAL" clId="{62182AA2-0AF6-4FCB-9FA9-56F5D58A1F33}" dt="2022-11-28T17:01:19.245" v="2981"/>
          <ac:graphicFrameMkLst>
            <pc:docMk/>
            <pc:sldMk cId="1804979015" sldId="2548"/>
            <ac:graphicFrameMk id="5" creationId="{BCDB8555-5F6A-7D06-4755-95AD0D97A111}"/>
          </ac:graphicFrameMkLst>
        </pc:graphicFrameChg>
      </pc:sldChg>
      <pc:sldChg chg="del">
        <pc:chgData name="Hank Nguyen" userId="72d902a8-f44a-4520-9021-febb2a6f8e42" providerId="ADAL" clId="{62182AA2-0AF6-4FCB-9FA9-56F5D58A1F33}" dt="2022-11-28T15:25:36.063" v="1777" actId="47"/>
        <pc:sldMkLst>
          <pc:docMk/>
          <pc:sldMk cId="2720546333" sldId="2549"/>
        </pc:sldMkLst>
      </pc:sldChg>
      <pc:sldChg chg="modSp mod">
        <pc:chgData name="Hank Nguyen" userId="72d902a8-f44a-4520-9021-febb2a6f8e42" providerId="ADAL" clId="{62182AA2-0AF6-4FCB-9FA9-56F5D58A1F33}" dt="2022-11-28T15:26:12.730" v="1781" actId="2165"/>
        <pc:sldMkLst>
          <pc:docMk/>
          <pc:sldMk cId="4211186890" sldId="2550"/>
        </pc:sldMkLst>
        <pc:grpChg chg="mod">
          <ac:chgData name="Hank Nguyen" userId="72d902a8-f44a-4520-9021-febb2a6f8e42" providerId="ADAL" clId="{62182AA2-0AF6-4FCB-9FA9-56F5D58A1F33}" dt="2022-11-28T15:25:54.306" v="1780" actId="1076"/>
          <ac:grpSpMkLst>
            <pc:docMk/>
            <pc:sldMk cId="4211186890" sldId="2550"/>
            <ac:grpSpMk id="5" creationId="{BE59675F-EE85-4A45-8BD3-38C693443F04}"/>
          </ac:grpSpMkLst>
        </pc:grpChg>
        <pc:graphicFrameChg chg="modGraphic">
          <ac:chgData name="Hank Nguyen" userId="72d902a8-f44a-4520-9021-febb2a6f8e42" providerId="ADAL" clId="{62182AA2-0AF6-4FCB-9FA9-56F5D58A1F33}" dt="2022-11-28T15:26:12.730" v="1781" actId="2165"/>
          <ac:graphicFrameMkLst>
            <pc:docMk/>
            <pc:sldMk cId="4211186890" sldId="2550"/>
            <ac:graphicFrameMk id="4" creationId="{7173F8FB-CADF-46A5-8D09-D39CBD5D1FC4}"/>
          </ac:graphicFrameMkLst>
        </pc:graphicFrameChg>
      </pc:sldChg>
      <pc:sldChg chg="addSp delSp modSp mod">
        <pc:chgData name="Hank Nguyen" userId="72d902a8-f44a-4520-9021-febb2a6f8e42" providerId="ADAL" clId="{62182AA2-0AF6-4FCB-9FA9-56F5D58A1F33}" dt="2022-11-28T17:01:19.465" v="3061"/>
        <pc:sldMkLst>
          <pc:docMk/>
          <pc:sldMk cId="1364186996" sldId="2551"/>
        </pc:sldMkLst>
        <pc:spChg chg="mod">
          <ac:chgData name="Hank Nguyen" userId="72d902a8-f44a-4520-9021-febb2a6f8e42" providerId="ADAL" clId="{62182AA2-0AF6-4FCB-9FA9-56F5D58A1F33}" dt="2022-11-28T17:01:18.928" v="2804" actId="948"/>
          <ac:spMkLst>
            <pc:docMk/>
            <pc:sldMk cId="1364186996" sldId="2551"/>
            <ac:spMk id="2" creationId="{E49BD32A-A71E-4A61-BE36-5310809E9AEE}"/>
          </ac:spMkLst>
        </pc:spChg>
        <pc:spChg chg="add del mod modVis">
          <ac:chgData name="Hank Nguyen" userId="72d902a8-f44a-4520-9021-febb2a6f8e42" providerId="ADAL" clId="{62182AA2-0AF6-4FCB-9FA9-56F5D58A1F33}" dt="2022-11-28T17:01:19.449" v="3059"/>
          <ac:spMkLst>
            <pc:docMk/>
            <pc:sldMk cId="1364186996" sldId="2551"/>
            <ac:spMk id="3" creationId="{40DD63A2-16DD-0CBB-AF93-5096F21B83CD}"/>
          </ac:spMkLst>
        </pc:spChg>
        <pc:spChg chg="add del mod modVis">
          <ac:chgData name="Hank Nguyen" userId="72d902a8-f44a-4520-9021-febb2a6f8e42" providerId="ADAL" clId="{62182AA2-0AF6-4FCB-9FA9-56F5D58A1F33}" dt="2022-11-28T15:25:10.887" v="1316"/>
          <ac:spMkLst>
            <pc:docMk/>
            <pc:sldMk cId="1364186996" sldId="2551"/>
            <ac:spMk id="3" creationId="{521F6E28-AA1F-4EAE-FC9F-9F42AFA2621D}"/>
          </ac:spMkLst>
        </pc:spChg>
        <pc:graphicFrameChg chg="add mod ord modVis replST">
          <ac:chgData name="Hank Nguyen" userId="72d902a8-f44a-4520-9021-febb2a6f8e42" providerId="ADAL" clId="{62182AA2-0AF6-4FCB-9FA9-56F5D58A1F33}" dt="2022-11-28T17:01:19.465" v="3061"/>
          <ac:graphicFrameMkLst>
            <pc:docMk/>
            <pc:sldMk cId="1364186996" sldId="2551"/>
            <ac:graphicFrameMk id="5" creationId="{F4AA2AE5-F7FA-8FAF-2617-4093E40C27C7}"/>
          </ac:graphicFrameMkLst>
        </pc:graphicFrameChg>
      </pc:sldChg>
      <pc:sldChg chg="addSp delSp modSp mod">
        <pc:chgData name="Hank Nguyen" userId="72d902a8-f44a-4520-9021-febb2a6f8e42" providerId="ADAL" clId="{62182AA2-0AF6-4FCB-9FA9-56F5D58A1F33}" dt="2022-11-28T17:01:19.496" v="3069"/>
        <pc:sldMkLst>
          <pc:docMk/>
          <pc:sldMk cId="3052366474" sldId="2552"/>
        </pc:sldMkLst>
        <pc:spChg chg="mod">
          <ac:chgData name="Hank Nguyen" userId="72d902a8-f44a-4520-9021-febb2a6f8e42" providerId="ADAL" clId="{62182AA2-0AF6-4FCB-9FA9-56F5D58A1F33}" dt="2022-11-28T17:01:19.117" v="2880" actId="948"/>
          <ac:spMkLst>
            <pc:docMk/>
            <pc:sldMk cId="3052366474" sldId="2552"/>
            <ac:spMk id="2" creationId="{E49BD32A-A71E-4A61-BE36-5310809E9AEE}"/>
          </ac:spMkLst>
        </pc:spChg>
        <pc:spChg chg="add del mod modVis">
          <ac:chgData name="Hank Nguyen" userId="72d902a8-f44a-4520-9021-febb2a6f8e42" providerId="ADAL" clId="{62182AA2-0AF6-4FCB-9FA9-56F5D58A1F33}" dt="2022-11-28T15:25:10.962" v="1368"/>
          <ac:spMkLst>
            <pc:docMk/>
            <pc:sldMk cId="3052366474" sldId="2552"/>
            <ac:spMk id="3" creationId="{A871385F-9C9F-1569-F943-2DF7E40FE371}"/>
          </ac:spMkLst>
        </pc:spChg>
        <pc:spChg chg="add del mod modVis">
          <ac:chgData name="Hank Nguyen" userId="72d902a8-f44a-4520-9021-febb2a6f8e42" providerId="ADAL" clId="{62182AA2-0AF6-4FCB-9FA9-56F5D58A1F33}" dt="2022-11-28T17:01:19.480" v="3067"/>
          <ac:spMkLst>
            <pc:docMk/>
            <pc:sldMk cId="3052366474" sldId="2552"/>
            <ac:spMk id="3" creationId="{B4706FAD-6C3C-3AD7-B1FC-0A9E73353431}"/>
          </ac:spMkLst>
        </pc:spChg>
        <pc:spChg chg="mod">
          <ac:chgData name="Hank Nguyen" userId="72d902a8-f44a-4520-9021-febb2a6f8e42" providerId="ADAL" clId="{62182AA2-0AF6-4FCB-9FA9-56F5D58A1F33}" dt="2022-11-28T15:25:08.710" v="4" actId="27636"/>
          <ac:spMkLst>
            <pc:docMk/>
            <pc:sldMk cId="3052366474" sldId="2552"/>
            <ac:spMk id="4" creationId="{24C9E19D-630C-4455-8A74-F312172AA8D7}"/>
          </ac:spMkLst>
        </pc:spChg>
        <pc:graphicFrameChg chg="add mod ord modVis replST">
          <ac:chgData name="Hank Nguyen" userId="72d902a8-f44a-4520-9021-febb2a6f8e42" providerId="ADAL" clId="{62182AA2-0AF6-4FCB-9FA9-56F5D58A1F33}" dt="2022-11-28T17:01:19.496" v="3069"/>
          <ac:graphicFrameMkLst>
            <pc:docMk/>
            <pc:sldMk cId="3052366474" sldId="2552"/>
            <ac:graphicFrameMk id="5" creationId="{C6191E37-96C3-4262-B2BC-C02D413F3A8A}"/>
          </ac:graphicFrameMkLst>
        </pc:graphicFrameChg>
      </pc:sldChg>
      <pc:sldChg chg="addSp delSp modSp mod">
        <pc:chgData name="Hank Nguyen" userId="72d902a8-f44a-4520-9021-febb2a6f8e42" providerId="ADAL" clId="{62182AA2-0AF6-4FCB-9FA9-56F5D58A1F33}" dt="2022-11-28T17:01:19.434" v="3053"/>
        <pc:sldMkLst>
          <pc:docMk/>
          <pc:sldMk cId="1834540867" sldId="2553"/>
        </pc:sldMkLst>
        <pc:spChg chg="mod">
          <ac:chgData name="Hank Nguyen" userId="72d902a8-f44a-4520-9021-febb2a6f8e42" providerId="ADAL" clId="{62182AA2-0AF6-4FCB-9FA9-56F5D58A1F33}" dt="2022-11-28T17:01:18.771" v="2728" actId="948"/>
          <ac:spMkLst>
            <pc:docMk/>
            <pc:sldMk cId="1834540867" sldId="2553"/>
            <ac:spMk id="2" creationId="{E49BD32A-A71E-4A61-BE36-5310809E9AEE}"/>
          </ac:spMkLst>
        </pc:spChg>
        <pc:spChg chg="add del mod modVis">
          <ac:chgData name="Hank Nguyen" userId="72d902a8-f44a-4520-9021-febb2a6f8e42" providerId="ADAL" clId="{62182AA2-0AF6-4FCB-9FA9-56F5D58A1F33}" dt="2022-11-28T17:01:19.434" v="3051"/>
          <ac:spMkLst>
            <pc:docMk/>
            <pc:sldMk cId="1834540867" sldId="2553"/>
            <ac:spMk id="3" creationId="{3017C9AC-44BD-7702-B7BA-F4E5FE31C8A1}"/>
          </ac:spMkLst>
        </pc:spChg>
        <pc:spChg chg="add del mod modVis">
          <ac:chgData name="Hank Nguyen" userId="72d902a8-f44a-4520-9021-febb2a6f8e42" providerId="ADAL" clId="{62182AA2-0AF6-4FCB-9FA9-56F5D58A1F33}" dt="2022-11-28T15:25:10.932" v="1350"/>
          <ac:spMkLst>
            <pc:docMk/>
            <pc:sldMk cId="1834540867" sldId="2553"/>
            <ac:spMk id="3" creationId="{91BC6678-F8C2-9565-0BE9-0EC4B1FAFD25}"/>
          </ac:spMkLst>
        </pc:spChg>
        <pc:graphicFrameChg chg="add mod ord modVis replST">
          <ac:chgData name="Hank Nguyen" userId="72d902a8-f44a-4520-9021-febb2a6f8e42" providerId="ADAL" clId="{62182AA2-0AF6-4FCB-9FA9-56F5D58A1F33}" dt="2022-11-28T17:01:19.434" v="3053"/>
          <ac:graphicFrameMkLst>
            <pc:docMk/>
            <pc:sldMk cId="1834540867" sldId="2553"/>
            <ac:graphicFrameMk id="5" creationId="{59B2BEC8-2C2D-4E67-20B5-598EC13B8F1A}"/>
          </ac:graphicFrameMkLst>
        </pc:graphicFrameChg>
      </pc:sldChg>
      <pc:sldChg chg="addSp delSp modSp mod">
        <pc:chgData name="Hank Nguyen" userId="72d902a8-f44a-4520-9021-febb2a6f8e42" providerId="ADAL" clId="{62182AA2-0AF6-4FCB-9FA9-56F5D58A1F33}" dt="2022-11-28T17:01:19.228" v="2965"/>
        <pc:sldMkLst>
          <pc:docMk/>
          <pc:sldMk cId="2735202442" sldId="2554"/>
        </pc:sldMkLst>
        <pc:spChg chg="mod">
          <ac:chgData name="Hank Nguyen" userId="72d902a8-f44a-4520-9021-febb2a6f8e42" providerId="ADAL" clId="{62182AA2-0AF6-4FCB-9FA9-56F5D58A1F33}" dt="2022-11-28T17:01:17.623" v="1964" actId="948"/>
          <ac:spMkLst>
            <pc:docMk/>
            <pc:sldMk cId="2735202442" sldId="2554"/>
            <ac:spMk id="2" creationId="{E49BD32A-A71E-4A61-BE36-5310809E9AEE}"/>
          </ac:spMkLst>
        </pc:spChg>
        <pc:spChg chg="add del mod modVis">
          <ac:chgData name="Hank Nguyen" userId="72d902a8-f44a-4520-9021-febb2a6f8e42" providerId="ADAL" clId="{62182AA2-0AF6-4FCB-9FA9-56F5D58A1F33}" dt="2022-11-28T15:25:11.074" v="1458"/>
          <ac:spMkLst>
            <pc:docMk/>
            <pc:sldMk cId="2735202442" sldId="2554"/>
            <ac:spMk id="3" creationId="{6BF249CD-1DF8-78E5-BF38-29F31E2AE694}"/>
          </ac:spMkLst>
        </pc:spChg>
        <pc:spChg chg="add del mod modVis">
          <ac:chgData name="Hank Nguyen" userId="72d902a8-f44a-4520-9021-febb2a6f8e42" providerId="ADAL" clId="{62182AA2-0AF6-4FCB-9FA9-56F5D58A1F33}" dt="2022-11-28T17:01:19.228" v="2963"/>
          <ac:spMkLst>
            <pc:docMk/>
            <pc:sldMk cId="2735202442" sldId="2554"/>
            <ac:spMk id="3" creationId="{B1F7A8CB-76F6-97E3-4359-AACB646482A1}"/>
          </ac:spMkLst>
        </pc:spChg>
        <pc:graphicFrameChg chg="add mod ord modVis replST">
          <ac:chgData name="Hank Nguyen" userId="72d902a8-f44a-4520-9021-febb2a6f8e42" providerId="ADAL" clId="{62182AA2-0AF6-4FCB-9FA9-56F5D58A1F33}" dt="2022-11-28T17:01:19.228" v="2965"/>
          <ac:graphicFrameMkLst>
            <pc:docMk/>
            <pc:sldMk cId="2735202442" sldId="2554"/>
            <ac:graphicFrameMk id="5" creationId="{006131C2-44E1-7617-1935-F4ADF3A752E6}"/>
          </ac:graphicFrameMkLst>
        </pc:graphicFrameChg>
      </pc:sldChg>
      <pc:sldChg chg="addSp delSp modSp mod">
        <pc:chgData name="Hank Nguyen" userId="72d902a8-f44a-4520-9021-febb2a6f8e42" providerId="ADAL" clId="{62182AA2-0AF6-4FCB-9FA9-56F5D58A1F33}" dt="2022-11-28T17:01:19.228" v="2961"/>
        <pc:sldMkLst>
          <pc:docMk/>
          <pc:sldMk cId="705184286" sldId="2555"/>
        </pc:sldMkLst>
        <pc:spChg chg="mod">
          <ac:chgData name="Hank Nguyen" userId="72d902a8-f44a-4520-9021-febb2a6f8e42" providerId="ADAL" clId="{62182AA2-0AF6-4FCB-9FA9-56F5D58A1F33}" dt="2022-11-28T17:01:17.508" v="1926" actId="948"/>
          <ac:spMkLst>
            <pc:docMk/>
            <pc:sldMk cId="705184286" sldId="2555"/>
            <ac:spMk id="2" creationId="{E49BD32A-A71E-4A61-BE36-5310809E9AEE}"/>
          </ac:spMkLst>
        </pc:spChg>
        <pc:spChg chg="add del mod modVis">
          <ac:chgData name="Hank Nguyen" userId="72d902a8-f44a-4520-9021-febb2a6f8e42" providerId="ADAL" clId="{62182AA2-0AF6-4FCB-9FA9-56F5D58A1F33}" dt="2022-11-28T15:25:11.058" v="1440"/>
          <ac:spMkLst>
            <pc:docMk/>
            <pc:sldMk cId="705184286" sldId="2555"/>
            <ac:spMk id="3" creationId="{5BF09945-6ECE-67D0-6CCC-8732A54CA063}"/>
          </ac:spMkLst>
        </pc:spChg>
        <pc:spChg chg="add del mod modVis">
          <ac:chgData name="Hank Nguyen" userId="72d902a8-f44a-4520-9021-febb2a6f8e42" providerId="ADAL" clId="{62182AA2-0AF6-4FCB-9FA9-56F5D58A1F33}" dt="2022-11-28T17:01:19.228" v="2959"/>
          <ac:spMkLst>
            <pc:docMk/>
            <pc:sldMk cId="705184286" sldId="2555"/>
            <ac:spMk id="3" creationId="{E3A74F6C-F994-CE61-AACD-E1DCE666BDB2}"/>
          </ac:spMkLst>
        </pc:spChg>
        <pc:graphicFrameChg chg="add mod ord modVis replST">
          <ac:chgData name="Hank Nguyen" userId="72d902a8-f44a-4520-9021-febb2a6f8e42" providerId="ADAL" clId="{62182AA2-0AF6-4FCB-9FA9-56F5D58A1F33}" dt="2022-11-28T17:01:19.228" v="2961"/>
          <ac:graphicFrameMkLst>
            <pc:docMk/>
            <pc:sldMk cId="705184286" sldId="2555"/>
            <ac:graphicFrameMk id="5" creationId="{783BA069-12DB-C108-89C7-6F6CE7D4C419}"/>
          </ac:graphicFrameMkLst>
        </pc:graphicFrameChg>
      </pc:sldChg>
      <pc:sldChg chg="addSp delSp modSp mod">
        <pc:chgData name="Hank Nguyen" userId="72d902a8-f44a-4520-9021-febb2a6f8e42" providerId="ADAL" clId="{62182AA2-0AF6-4FCB-9FA9-56F5D58A1F33}" dt="2022-11-28T17:01:19.245" v="2977"/>
        <pc:sldMkLst>
          <pc:docMk/>
          <pc:sldMk cId="1422395252" sldId="2556"/>
        </pc:sldMkLst>
        <pc:spChg chg="mod">
          <ac:chgData name="Hank Nguyen" userId="72d902a8-f44a-4520-9021-febb2a6f8e42" providerId="ADAL" clId="{62182AA2-0AF6-4FCB-9FA9-56F5D58A1F33}" dt="2022-11-28T17:01:17.840" v="2078" actId="948"/>
          <ac:spMkLst>
            <pc:docMk/>
            <pc:sldMk cId="1422395252" sldId="2556"/>
            <ac:spMk id="2" creationId="{E49BD32A-A71E-4A61-BE36-5310809E9AEE}"/>
          </ac:spMkLst>
        </pc:spChg>
        <pc:spChg chg="add del mod modVis">
          <ac:chgData name="Hank Nguyen" userId="72d902a8-f44a-4520-9021-febb2a6f8e42" providerId="ADAL" clId="{62182AA2-0AF6-4FCB-9FA9-56F5D58A1F33}" dt="2022-11-28T15:25:11.278" v="1582"/>
          <ac:spMkLst>
            <pc:docMk/>
            <pc:sldMk cId="1422395252" sldId="2556"/>
            <ac:spMk id="3" creationId="{7F775F9E-7507-EE89-DDCC-E65AF6AC2E32}"/>
          </ac:spMkLst>
        </pc:spChg>
        <pc:spChg chg="add del mod modVis">
          <ac:chgData name="Hank Nguyen" userId="72d902a8-f44a-4520-9021-febb2a6f8e42" providerId="ADAL" clId="{62182AA2-0AF6-4FCB-9FA9-56F5D58A1F33}" dt="2022-11-28T17:01:19.245" v="2975"/>
          <ac:spMkLst>
            <pc:docMk/>
            <pc:sldMk cId="1422395252" sldId="2556"/>
            <ac:spMk id="3" creationId="{CEEB4F69-D3C2-7FD3-C876-2C90C04FA22B}"/>
          </ac:spMkLst>
        </pc:spChg>
        <pc:graphicFrameChg chg="add mod ord modVis replST">
          <ac:chgData name="Hank Nguyen" userId="72d902a8-f44a-4520-9021-febb2a6f8e42" providerId="ADAL" clId="{62182AA2-0AF6-4FCB-9FA9-56F5D58A1F33}" dt="2022-11-28T17:01:19.245" v="2977"/>
          <ac:graphicFrameMkLst>
            <pc:docMk/>
            <pc:sldMk cId="1422395252" sldId="2556"/>
            <ac:graphicFrameMk id="5" creationId="{C63BC890-9023-235A-3323-9518D08FB5B2}"/>
          </ac:graphicFrameMkLst>
        </pc:graphicFrameChg>
      </pc:sldChg>
      <pc:sldMasterChg chg="addSp delSp modSp mod">
        <pc:chgData name="Hank Nguyen" userId="72d902a8-f44a-4520-9021-febb2a6f8e42" providerId="ADAL" clId="{62182AA2-0AF6-4FCB-9FA9-56F5D58A1F33}" dt="2022-11-28T15:25:11.602" v="1756"/>
        <pc:sldMasterMkLst>
          <pc:docMk/>
          <pc:sldMasterMk cId="3323615673" sldId="2147483660"/>
        </pc:sldMasterMkLst>
        <pc:spChg chg="mod">
          <ac:chgData name="Hank Nguyen" userId="72d902a8-f44a-4520-9021-febb2a6f8e42" providerId="ADAL" clId="{62182AA2-0AF6-4FCB-9FA9-56F5D58A1F33}" dt="2022-11-28T15:25:10.352" v="1077" actId="948"/>
          <ac:spMkLst>
            <pc:docMk/>
            <pc:sldMasterMk cId="3323615673" sldId="2147483660"/>
            <ac:spMk id="2" creationId="{00000000-0000-0000-0000-000000000000}"/>
          </ac:spMkLst>
        </pc:spChg>
        <pc:spChg chg="mod">
          <ac:chgData name="Hank Nguyen" userId="72d902a8-f44a-4520-9021-febb2a6f8e42" providerId="ADAL" clId="{62182AA2-0AF6-4FCB-9FA9-56F5D58A1F33}" dt="2022-11-28T15:25:09.219" v="6" actId="20577"/>
          <ac:spMkLst>
            <pc:docMk/>
            <pc:sldMasterMk cId="3323615673" sldId="2147483660"/>
            <ac:spMk id="7" creationId="{00000000-0000-0000-0000-000000000000}"/>
          </ac:spMkLst>
        </pc:spChg>
        <pc:spChg chg="add del mod modVis">
          <ac:chgData name="Hank Nguyen" userId="72d902a8-f44a-4520-9021-febb2a6f8e42" providerId="ADAL" clId="{62182AA2-0AF6-4FCB-9FA9-56F5D58A1F33}" dt="2022-11-28T15:25:11.567" v="1740"/>
          <ac:spMkLst>
            <pc:docMk/>
            <pc:sldMasterMk cId="3323615673" sldId="2147483660"/>
            <ac:spMk id="8" creationId="{76817CED-2B12-F911-2697-EEB821DE6A25}"/>
          </ac:spMkLst>
        </pc:spChg>
        <pc:graphicFrameChg chg="add mod ord modVis replST">
          <ac:chgData name="Hank Nguyen" userId="72d902a8-f44a-4520-9021-febb2a6f8e42" providerId="ADAL" clId="{62182AA2-0AF6-4FCB-9FA9-56F5D58A1F33}" dt="2022-11-28T15:25:11.602" v="1756"/>
          <ac:graphicFrameMkLst>
            <pc:docMk/>
            <pc:sldMasterMk cId="3323615673" sldId="2147483660"/>
            <ac:graphicFrameMk id="9" creationId="{2189D5ED-20AD-2430-5556-968F285C7870}"/>
          </ac:graphicFrameMkLst>
        </pc:graphicFrameChg>
      </pc:sldMasterChg>
      <pc:sldMasterChg chg="addSp delSp modSp mod">
        <pc:chgData name="Hank Nguyen" userId="72d902a8-f44a-4520-9021-febb2a6f8e42" providerId="ADAL" clId="{62182AA2-0AF6-4FCB-9FA9-56F5D58A1F33}" dt="2022-11-28T15:25:11.624" v="1774"/>
        <pc:sldMasterMkLst>
          <pc:docMk/>
          <pc:sldMasterMk cId="2377646142" sldId="2147483672"/>
        </pc:sldMasterMkLst>
        <pc:spChg chg="mod">
          <ac:chgData name="Hank Nguyen" userId="72d902a8-f44a-4520-9021-febb2a6f8e42" providerId="ADAL" clId="{62182AA2-0AF6-4FCB-9FA9-56F5D58A1F33}" dt="2022-11-28T15:25:10.380" v="1115" actId="948"/>
          <ac:spMkLst>
            <pc:docMk/>
            <pc:sldMasterMk cId="2377646142" sldId="2147483672"/>
            <ac:spMk id="2" creationId="{00000000-0000-0000-0000-000000000000}"/>
          </ac:spMkLst>
        </pc:spChg>
        <pc:spChg chg="mod">
          <ac:chgData name="Hank Nguyen" userId="72d902a8-f44a-4520-9021-febb2a6f8e42" providerId="ADAL" clId="{62182AA2-0AF6-4FCB-9FA9-56F5D58A1F33}" dt="2022-11-28T15:25:09.230" v="7" actId="20577"/>
          <ac:spMkLst>
            <pc:docMk/>
            <pc:sldMasterMk cId="2377646142" sldId="2147483672"/>
            <ac:spMk id="7" creationId="{00000000-0000-0000-0000-000000000000}"/>
          </ac:spMkLst>
        </pc:spChg>
        <pc:spChg chg="add del mod modVis">
          <ac:chgData name="Hank Nguyen" userId="72d902a8-f44a-4520-9021-febb2a6f8e42" providerId="ADAL" clId="{62182AA2-0AF6-4FCB-9FA9-56F5D58A1F33}" dt="2022-11-28T15:25:11.602" v="1758"/>
          <ac:spMkLst>
            <pc:docMk/>
            <pc:sldMasterMk cId="2377646142" sldId="2147483672"/>
            <ac:spMk id="8" creationId="{7D69456B-CCAE-9A89-B4FC-D54D79A7AB5C}"/>
          </ac:spMkLst>
        </pc:spChg>
        <pc:graphicFrameChg chg="add mod ord modVis replST">
          <ac:chgData name="Hank Nguyen" userId="72d902a8-f44a-4520-9021-febb2a6f8e42" providerId="ADAL" clId="{62182AA2-0AF6-4FCB-9FA9-56F5D58A1F33}" dt="2022-11-28T15:25:11.624" v="1774"/>
          <ac:graphicFrameMkLst>
            <pc:docMk/>
            <pc:sldMasterMk cId="2377646142" sldId="2147483672"/>
            <ac:graphicFrameMk id="9" creationId="{C47E2CB3-A279-D5DC-98F2-55D36C43D32B}"/>
          </ac:graphicFrameMkLst>
        </pc:graphicFrameChg>
      </pc:sldMasterChg>
      <pc:sldMasterChg chg="modSldLayout">
        <pc:chgData name="Hank Nguyen" userId="72d902a8-f44a-4520-9021-febb2a6f8e42" providerId="ADAL" clId="{62182AA2-0AF6-4FCB-9FA9-56F5D58A1F33}" dt="2022-11-28T15:25:08.513" v="0"/>
        <pc:sldMasterMkLst>
          <pc:docMk/>
          <pc:sldMasterMk cId="1203968042" sldId="2147483684"/>
        </pc:sldMasterMkLst>
        <pc:sldLayoutChg chg="addSp">
          <pc:chgData name="Hank Nguyen" userId="72d902a8-f44a-4520-9021-febb2a6f8e42" providerId="ADAL" clId="{62182AA2-0AF6-4FCB-9FA9-56F5D58A1F33}" dt="2022-11-28T15:25:08.513" v="0"/>
          <pc:sldLayoutMkLst>
            <pc:docMk/>
            <pc:sldMasterMk cId="1203968042" sldId="2147483684"/>
            <pc:sldLayoutMk cId="242138372" sldId="2147483686"/>
          </pc:sldLayoutMkLst>
          <pc:picChg chg="add">
            <ac:chgData name="Hank Nguyen" userId="72d902a8-f44a-4520-9021-febb2a6f8e42" providerId="ADAL" clId="{62182AA2-0AF6-4FCB-9FA9-56F5D58A1F33}" dt="2022-11-28T15:25:08.513" v="0"/>
            <ac:picMkLst>
              <pc:docMk/>
              <pc:sldMasterMk cId="1203968042" sldId="2147483684"/>
              <pc:sldLayoutMk cId="242138372" sldId="2147483686"/>
              <ac:picMk id="6" creationId="{6878F44A-36D6-F858-9D53-0AF41CD46BFB}"/>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3282772797" sldId="2147483687"/>
          </pc:sldLayoutMkLst>
          <pc:picChg chg="add">
            <ac:chgData name="Hank Nguyen" userId="72d902a8-f44a-4520-9021-febb2a6f8e42" providerId="ADAL" clId="{62182AA2-0AF6-4FCB-9FA9-56F5D58A1F33}" dt="2022-11-28T15:25:08.513" v="0"/>
            <ac:picMkLst>
              <pc:docMk/>
              <pc:sldMasterMk cId="1203968042" sldId="2147483684"/>
              <pc:sldLayoutMk cId="3282772797" sldId="2147483687"/>
              <ac:picMk id="7" creationId="{821CF937-FBD4-BE14-6D62-943221AA17F7}"/>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2057730047" sldId="2147483688"/>
          </pc:sldLayoutMkLst>
          <pc:picChg chg="add">
            <ac:chgData name="Hank Nguyen" userId="72d902a8-f44a-4520-9021-febb2a6f8e42" providerId="ADAL" clId="{62182AA2-0AF6-4FCB-9FA9-56F5D58A1F33}" dt="2022-11-28T15:25:08.513" v="0"/>
            <ac:picMkLst>
              <pc:docMk/>
              <pc:sldMasterMk cId="1203968042" sldId="2147483684"/>
              <pc:sldLayoutMk cId="2057730047" sldId="2147483688"/>
              <ac:picMk id="9" creationId="{0F5AB3BC-2EAB-FD40-9620-2F8FB7B05761}"/>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4283943116" sldId="2147483689"/>
          </pc:sldLayoutMkLst>
          <pc:picChg chg="add">
            <ac:chgData name="Hank Nguyen" userId="72d902a8-f44a-4520-9021-febb2a6f8e42" providerId="ADAL" clId="{62182AA2-0AF6-4FCB-9FA9-56F5D58A1F33}" dt="2022-11-28T15:25:08.513" v="0"/>
            <ac:picMkLst>
              <pc:docMk/>
              <pc:sldMasterMk cId="1203968042" sldId="2147483684"/>
              <pc:sldLayoutMk cId="4283943116" sldId="2147483689"/>
              <ac:picMk id="11" creationId="{096C5639-D913-E569-3FE1-A2530A1B1EE1}"/>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718970774" sldId="2147483690"/>
          </pc:sldLayoutMkLst>
          <pc:picChg chg="add">
            <ac:chgData name="Hank Nguyen" userId="72d902a8-f44a-4520-9021-febb2a6f8e42" providerId="ADAL" clId="{62182AA2-0AF6-4FCB-9FA9-56F5D58A1F33}" dt="2022-11-28T15:25:08.513" v="0"/>
            <ac:picMkLst>
              <pc:docMk/>
              <pc:sldMasterMk cId="1203968042" sldId="2147483684"/>
              <pc:sldLayoutMk cId="718970774" sldId="2147483690"/>
              <ac:picMk id="6" creationId="{A67832C2-C299-96AB-273C-EF1149C78496}"/>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3931006539" sldId="2147483691"/>
          </pc:sldLayoutMkLst>
          <pc:picChg chg="add">
            <ac:chgData name="Hank Nguyen" userId="72d902a8-f44a-4520-9021-febb2a6f8e42" providerId="ADAL" clId="{62182AA2-0AF6-4FCB-9FA9-56F5D58A1F33}" dt="2022-11-28T15:25:08.513" v="0"/>
            <ac:picMkLst>
              <pc:docMk/>
              <pc:sldMasterMk cId="1203968042" sldId="2147483684"/>
              <pc:sldLayoutMk cId="3931006539" sldId="2147483691"/>
              <ac:picMk id="6" creationId="{6B266E2A-3524-A906-8BFB-26269C9B6AC8}"/>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3981266334" sldId="2147483692"/>
          </pc:sldLayoutMkLst>
          <pc:picChg chg="add">
            <ac:chgData name="Hank Nguyen" userId="72d902a8-f44a-4520-9021-febb2a6f8e42" providerId="ADAL" clId="{62182AA2-0AF6-4FCB-9FA9-56F5D58A1F33}" dt="2022-11-28T15:25:08.513" v="0"/>
            <ac:picMkLst>
              <pc:docMk/>
              <pc:sldMasterMk cId="1203968042" sldId="2147483684"/>
              <pc:sldLayoutMk cId="3981266334" sldId="2147483692"/>
              <ac:picMk id="9" creationId="{D93950B4-BA3D-11BC-62ED-E65B71AAD642}"/>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2357186232" sldId="2147483693"/>
          </pc:sldLayoutMkLst>
          <pc:picChg chg="add">
            <ac:chgData name="Hank Nguyen" userId="72d902a8-f44a-4520-9021-febb2a6f8e42" providerId="ADAL" clId="{62182AA2-0AF6-4FCB-9FA9-56F5D58A1F33}" dt="2022-11-28T15:25:08.513" v="0"/>
            <ac:picMkLst>
              <pc:docMk/>
              <pc:sldMasterMk cId="1203968042" sldId="2147483684"/>
              <pc:sldLayoutMk cId="2357186232" sldId="2147483693"/>
              <ac:picMk id="9" creationId="{815E8645-8325-DB63-6625-19A5D68A50BF}"/>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2855590233" sldId="2147483694"/>
          </pc:sldLayoutMkLst>
          <pc:picChg chg="add">
            <ac:chgData name="Hank Nguyen" userId="72d902a8-f44a-4520-9021-febb2a6f8e42" providerId="ADAL" clId="{62182AA2-0AF6-4FCB-9FA9-56F5D58A1F33}" dt="2022-11-28T15:25:08.513" v="0"/>
            <ac:picMkLst>
              <pc:docMk/>
              <pc:sldMasterMk cId="1203968042" sldId="2147483684"/>
              <pc:sldLayoutMk cId="2855590233" sldId="2147483694"/>
              <ac:picMk id="8" creationId="{F449364E-E216-9A42-8D5E-287A271E46CC}"/>
            </ac:picMkLst>
          </pc:picChg>
        </pc:sldLayoutChg>
        <pc:sldLayoutChg chg="addSp">
          <pc:chgData name="Hank Nguyen" userId="72d902a8-f44a-4520-9021-febb2a6f8e42" providerId="ADAL" clId="{62182AA2-0AF6-4FCB-9FA9-56F5D58A1F33}" dt="2022-11-28T15:25:08.513" v="0"/>
          <pc:sldLayoutMkLst>
            <pc:docMk/>
            <pc:sldMasterMk cId="1203968042" sldId="2147483684"/>
            <pc:sldLayoutMk cId="1820191489" sldId="2147483695"/>
          </pc:sldLayoutMkLst>
          <pc:picChg chg="add">
            <ac:chgData name="Hank Nguyen" userId="72d902a8-f44a-4520-9021-febb2a6f8e42" providerId="ADAL" clId="{62182AA2-0AF6-4FCB-9FA9-56F5D58A1F33}" dt="2022-11-28T15:25:08.513" v="0"/>
            <ac:picMkLst>
              <pc:docMk/>
              <pc:sldMasterMk cId="1203968042" sldId="2147483684"/>
              <pc:sldLayoutMk cId="1820191489" sldId="2147483695"/>
              <ac:picMk id="8" creationId="{39A77061-1CDD-2738-1F43-9FDBC720B7D4}"/>
            </ac:picMkLst>
          </pc:picChg>
        </pc:sldLayoutChg>
      </pc:sldMasterChg>
      <pc:sldMasterChg chg="modSldLayout">
        <pc:chgData name="Hank Nguyen" userId="72d902a8-f44a-4520-9021-febb2a6f8e42" providerId="ADAL" clId="{62182AA2-0AF6-4FCB-9FA9-56F5D58A1F33}" dt="2022-11-28T17:01:16.843" v="1925"/>
        <pc:sldMasterMkLst>
          <pc:docMk/>
          <pc:sldMasterMk cId="3244819005" sldId="2147483696"/>
        </pc:sldMasterMkLst>
        <pc:sldLayoutChg chg="addSp">
          <pc:chgData name="Hank Nguyen" userId="72d902a8-f44a-4520-9021-febb2a6f8e42" providerId="ADAL" clId="{62182AA2-0AF6-4FCB-9FA9-56F5D58A1F33}" dt="2022-11-28T17:01:16.843" v="1925"/>
          <pc:sldLayoutMkLst>
            <pc:docMk/>
            <pc:sldMasterMk cId="3244819005" sldId="2147483696"/>
            <pc:sldLayoutMk cId="4072308095" sldId="2147483698"/>
          </pc:sldLayoutMkLst>
          <pc:picChg chg="add">
            <ac:chgData name="Hank Nguyen" userId="72d902a8-f44a-4520-9021-febb2a6f8e42" providerId="ADAL" clId="{62182AA2-0AF6-4FCB-9FA9-56F5D58A1F33}" dt="2022-11-28T17:01:16.843" v="1925"/>
            <ac:picMkLst>
              <pc:docMk/>
              <pc:sldMasterMk cId="3244819005" sldId="2147483696"/>
              <pc:sldLayoutMk cId="4072308095" sldId="2147483698"/>
              <ac:picMk id="6" creationId="{63EAE1E8-9F56-51F0-D675-DDBA47625264}"/>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1757602063" sldId="2147483699"/>
          </pc:sldLayoutMkLst>
          <pc:picChg chg="add">
            <ac:chgData name="Hank Nguyen" userId="72d902a8-f44a-4520-9021-febb2a6f8e42" providerId="ADAL" clId="{62182AA2-0AF6-4FCB-9FA9-56F5D58A1F33}" dt="2022-11-28T17:01:16.843" v="1925"/>
            <ac:picMkLst>
              <pc:docMk/>
              <pc:sldMasterMk cId="3244819005" sldId="2147483696"/>
              <pc:sldLayoutMk cId="1757602063" sldId="2147483699"/>
              <ac:picMk id="6" creationId="{41B304FF-F977-1C2F-4A1D-9B46CA0DEFA6}"/>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4274528717" sldId="2147483700"/>
          </pc:sldLayoutMkLst>
          <pc:picChg chg="add">
            <ac:chgData name="Hank Nguyen" userId="72d902a8-f44a-4520-9021-febb2a6f8e42" providerId="ADAL" clId="{62182AA2-0AF6-4FCB-9FA9-56F5D58A1F33}" dt="2022-11-28T17:01:16.843" v="1925"/>
            <ac:picMkLst>
              <pc:docMk/>
              <pc:sldMasterMk cId="3244819005" sldId="2147483696"/>
              <pc:sldLayoutMk cId="4274528717" sldId="2147483700"/>
              <ac:picMk id="8" creationId="{E4697DC1-F395-80F7-D968-D3A58C957BB2}"/>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3888748921" sldId="2147483701"/>
          </pc:sldLayoutMkLst>
          <pc:picChg chg="add">
            <ac:chgData name="Hank Nguyen" userId="72d902a8-f44a-4520-9021-febb2a6f8e42" providerId="ADAL" clId="{62182AA2-0AF6-4FCB-9FA9-56F5D58A1F33}" dt="2022-11-28T17:01:16.843" v="1925"/>
            <ac:picMkLst>
              <pc:docMk/>
              <pc:sldMasterMk cId="3244819005" sldId="2147483696"/>
              <pc:sldLayoutMk cId="3888748921" sldId="2147483701"/>
              <ac:picMk id="10" creationId="{9A6E382F-57D4-E785-B42C-AF841AE77CE3}"/>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542248706" sldId="2147483702"/>
          </pc:sldLayoutMkLst>
          <pc:picChg chg="add">
            <ac:chgData name="Hank Nguyen" userId="72d902a8-f44a-4520-9021-febb2a6f8e42" providerId="ADAL" clId="{62182AA2-0AF6-4FCB-9FA9-56F5D58A1F33}" dt="2022-11-28T17:01:16.843" v="1925"/>
            <ac:picMkLst>
              <pc:docMk/>
              <pc:sldMasterMk cId="3244819005" sldId="2147483696"/>
              <pc:sldLayoutMk cId="542248706" sldId="2147483702"/>
              <ac:picMk id="3" creationId="{95AEE2BA-52B1-A89A-2D2F-5D4578E6D9F8}"/>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1059299351" sldId="2147483703"/>
          </pc:sldLayoutMkLst>
          <pc:picChg chg="add">
            <ac:chgData name="Hank Nguyen" userId="72d902a8-f44a-4520-9021-febb2a6f8e42" providerId="ADAL" clId="{62182AA2-0AF6-4FCB-9FA9-56F5D58A1F33}" dt="2022-11-28T17:01:16.843" v="1925"/>
            <ac:picMkLst>
              <pc:docMk/>
              <pc:sldMasterMk cId="3244819005" sldId="2147483696"/>
              <pc:sldLayoutMk cId="1059299351" sldId="2147483703"/>
              <ac:picMk id="5" creationId="{3B024F32-F683-4678-211E-3734D61B9EA8}"/>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3835536445" sldId="2147483704"/>
          </pc:sldLayoutMkLst>
          <pc:picChg chg="add">
            <ac:chgData name="Hank Nguyen" userId="72d902a8-f44a-4520-9021-febb2a6f8e42" providerId="ADAL" clId="{62182AA2-0AF6-4FCB-9FA9-56F5D58A1F33}" dt="2022-11-28T17:01:16.843" v="1925"/>
            <ac:picMkLst>
              <pc:docMk/>
              <pc:sldMasterMk cId="3244819005" sldId="2147483696"/>
              <pc:sldLayoutMk cId="3835536445" sldId="2147483704"/>
              <ac:picMk id="8" creationId="{FC0B6F4F-ED5F-3C69-A71B-132594645D63}"/>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2825624638" sldId="2147483705"/>
          </pc:sldLayoutMkLst>
          <pc:picChg chg="add">
            <ac:chgData name="Hank Nguyen" userId="72d902a8-f44a-4520-9021-febb2a6f8e42" providerId="ADAL" clId="{62182AA2-0AF6-4FCB-9FA9-56F5D58A1F33}" dt="2022-11-28T17:01:16.843" v="1925"/>
            <ac:picMkLst>
              <pc:docMk/>
              <pc:sldMasterMk cId="3244819005" sldId="2147483696"/>
              <pc:sldLayoutMk cId="2825624638" sldId="2147483705"/>
              <ac:picMk id="8" creationId="{E5EFDDEF-329B-46F6-DBC2-AB18B2D9A5F1}"/>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369561871" sldId="2147483706"/>
          </pc:sldLayoutMkLst>
          <pc:picChg chg="add">
            <ac:chgData name="Hank Nguyen" userId="72d902a8-f44a-4520-9021-febb2a6f8e42" providerId="ADAL" clId="{62182AA2-0AF6-4FCB-9FA9-56F5D58A1F33}" dt="2022-11-28T17:01:16.843" v="1925"/>
            <ac:picMkLst>
              <pc:docMk/>
              <pc:sldMasterMk cId="3244819005" sldId="2147483696"/>
              <pc:sldLayoutMk cId="369561871" sldId="2147483706"/>
              <ac:picMk id="7" creationId="{4809F332-6CD3-68C4-415C-B8C359BB3D80}"/>
            </ac:picMkLst>
          </pc:picChg>
        </pc:sldLayoutChg>
        <pc:sldLayoutChg chg="addSp">
          <pc:chgData name="Hank Nguyen" userId="72d902a8-f44a-4520-9021-febb2a6f8e42" providerId="ADAL" clId="{62182AA2-0AF6-4FCB-9FA9-56F5D58A1F33}" dt="2022-11-28T17:01:16.843" v="1925"/>
          <pc:sldLayoutMkLst>
            <pc:docMk/>
            <pc:sldMasterMk cId="3244819005" sldId="2147483696"/>
            <pc:sldLayoutMk cId="2187284413" sldId="2147483707"/>
          </pc:sldLayoutMkLst>
          <pc:picChg chg="add">
            <ac:chgData name="Hank Nguyen" userId="72d902a8-f44a-4520-9021-febb2a6f8e42" providerId="ADAL" clId="{62182AA2-0AF6-4FCB-9FA9-56F5D58A1F33}" dt="2022-11-28T17:01:16.843" v="1925"/>
            <ac:picMkLst>
              <pc:docMk/>
              <pc:sldMasterMk cId="3244819005" sldId="2147483696"/>
              <pc:sldLayoutMk cId="2187284413" sldId="2147483707"/>
              <ac:picMk id="7" creationId="{7A6C73B6-AAE6-90FD-6F46-2B4F87556E0C}"/>
            </ac:picMkLst>
          </pc:picChg>
        </pc:sldLayoutChg>
      </pc:sldMasterChg>
    </pc:docChg>
  </pc:docChgLst>
  <pc:docChgLst>
    <pc:chgData name="Hank Nguyen" userId="72d902a8-f44a-4520-9021-febb2a6f8e42" providerId="ADAL" clId="{9734FEA9-0B33-4D91-B6FE-F62442435CB9}"/>
    <pc:docChg chg="undo custSel addSld delSld modSld modMainMaster replTag">
      <pc:chgData name="Hank Nguyen" userId="72d902a8-f44a-4520-9021-febb2a6f8e42" providerId="ADAL" clId="{9734FEA9-0B33-4D91-B6FE-F62442435CB9}" dt="2022-11-29T04:55:47.128" v="383" actId="20577"/>
      <pc:docMkLst>
        <pc:docMk/>
      </pc:docMkLst>
      <pc:sldChg chg="addSp delSp modSp mod modClrScheme chgLayout">
        <pc:chgData name="Hank Nguyen" userId="72d902a8-f44a-4520-9021-febb2a6f8e42" providerId="ADAL" clId="{9734FEA9-0B33-4D91-B6FE-F62442435CB9}" dt="2022-11-29T04:52:11.433" v="92"/>
        <pc:sldMkLst>
          <pc:docMk/>
          <pc:sldMk cId="1172072155" sldId="312"/>
        </pc:sldMkLst>
        <pc:spChg chg="mod ord">
          <ac:chgData name="Hank Nguyen" userId="72d902a8-f44a-4520-9021-febb2a6f8e42" providerId="ADAL" clId="{9734FEA9-0B33-4D91-B6FE-F62442435CB9}" dt="2022-11-29T04:52:11.139" v="20" actId="948"/>
          <ac:spMkLst>
            <pc:docMk/>
            <pc:sldMk cId="1172072155" sldId="312"/>
            <ac:spMk id="2" creationId="{554CDBBE-529B-48AB-84C3-A12EC2E67303}"/>
          </ac:spMkLst>
        </pc:spChg>
        <pc:spChg chg="add mod ord">
          <ac:chgData name="Hank Nguyen" userId="72d902a8-f44a-4520-9021-febb2a6f8e42" providerId="ADAL" clId="{9734FEA9-0B33-4D91-B6FE-F62442435CB9}" dt="2022-11-29T04:52:10.572" v="19"/>
          <ac:spMkLst>
            <pc:docMk/>
            <pc:sldMk cId="1172072155" sldId="312"/>
            <ac:spMk id="5" creationId="{7BFDB839-98FC-1711-D17F-C44E59B9B691}"/>
          </ac:spMkLst>
        </pc:spChg>
        <pc:spChg chg="add del mod modVis">
          <ac:chgData name="Hank Nguyen" userId="72d902a8-f44a-4520-9021-febb2a6f8e42" providerId="ADAL" clId="{9734FEA9-0B33-4D91-B6FE-F62442435CB9}" dt="2022-11-29T04:52:11.394" v="76"/>
          <ac:spMkLst>
            <pc:docMk/>
            <pc:sldMk cId="1172072155" sldId="312"/>
            <ac:spMk id="6" creationId="{77AA7316-04D5-5327-76C0-2DB51D3B7B36}"/>
          </ac:spMkLst>
        </pc:spChg>
        <pc:graphicFrameChg chg="add mod ord modVis replST">
          <ac:chgData name="Hank Nguyen" userId="72d902a8-f44a-4520-9021-febb2a6f8e42" providerId="ADAL" clId="{9734FEA9-0B33-4D91-B6FE-F62442435CB9}" dt="2022-11-29T04:52:11.433" v="92"/>
          <ac:graphicFrameMkLst>
            <pc:docMk/>
            <pc:sldMk cId="1172072155" sldId="312"/>
            <ac:graphicFrameMk id="7" creationId="{D3F00E98-C08C-AB11-4054-558122A65922}"/>
          </ac:graphicFrameMkLst>
        </pc:graphicFrameChg>
      </pc:sldChg>
      <pc:sldChg chg="delSp modSp add del mod">
        <pc:chgData name="Hank Nguyen" userId="72d902a8-f44a-4520-9021-febb2a6f8e42" providerId="ADAL" clId="{9734FEA9-0B33-4D91-B6FE-F62442435CB9}" dt="2022-11-29T01:40:01.544" v="9" actId="20577"/>
        <pc:sldMkLst>
          <pc:docMk/>
          <pc:sldMk cId="2622248110" sldId="324"/>
        </pc:sldMkLst>
        <pc:spChg chg="mod">
          <ac:chgData name="Hank Nguyen" userId="72d902a8-f44a-4520-9021-febb2a6f8e42" providerId="ADAL" clId="{9734FEA9-0B33-4D91-B6FE-F62442435CB9}" dt="2022-11-29T01:40:01.544" v="9" actId="20577"/>
          <ac:spMkLst>
            <pc:docMk/>
            <pc:sldMk cId="2622248110" sldId="324"/>
            <ac:spMk id="3" creationId="{BCFCF5AC-4B93-47EF-867A-DF97F2DC7033}"/>
          </ac:spMkLst>
        </pc:spChg>
        <pc:spChg chg="del">
          <ac:chgData name="Hank Nguyen" userId="72d902a8-f44a-4520-9021-febb2a6f8e42" providerId="ADAL" clId="{9734FEA9-0B33-4D91-B6FE-F62442435CB9}" dt="2022-11-29T01:39:48.897" v="6" actId="478"/>
          <ac:spMkLst>
            <pc:docMk/>
            <pc:sldMk cId="2622248110" sldId="324"/>
            <ac:spMk id="4" creationId="{D6C28C65-1326-42AE-B0EF-6E2CD8EF4CBE}"/>
          </ac:spMkLst>
        </pc:spChg>
        <pc:graphicFrameChg chg="mod">
          <ac:chgData name="Hank Nguyen" userId="72d902a8-f44a-4520-9021-febb2a6f8e42" providerId="ADAL" clId="{9734FEA9-0B33-4D91-B6FE-F62442435CB9}" dt="2022-11-29T01:39:41.568" v="5"/>
          <ac:graphicFrameMkLst>
            <pc:docMk/>
            <pc:sldMk cId="2622248110" sldId="324"/>
            <ac:graphicFrameMk id="5" creationId="{77FFB43F-ED92-7C03-B984-126288AC3D80}"/>
          </ac:graphicFrameMkLst>
        </pc:graphicFrameChg>
      </pc:sldChg>
      <pc:sldChg chg="modSp mod">
        <pc:chgData name="Hank Nguyen" userId="72d902a8-f44a-4520-9021-febb2a6f8e42" providerId="ADAL" clId="{9734FEA9-0B33-4D91-B6FE-F62442435CB9}" dt="2022-11-29T04:55:47.128" v="383" actId="20577"/>
        <pc:sldMkLst>
          <pc:docMk/>
          <pc:sldMk cId="41459756" sldId="330"/>
        </pc:sldMkLst>
        <pc:spChg chg="mod">
          <ac:chgData name="Hank Nguyen" userId="72d902a8-f44a-4520-9021-febb2a6f8e42" providerId="ADAL" clId="{9734FEA9-0B33-4D91-B6FE-F62442435CB9}" dt="2022-11-29T04:55:47.128" v="383" actId="20577"/>
          <ac:spMkLst>
            <pc:docMk/>
            <pc:sldMk cId="41459756" sldId="330"/>
            <ac:spMk id="32" creationId="{9BA53E22-7227-4BED-B5B0-B7188736CE2A}"/>
          </ac:spMkLst>
        </pc:spChg>
      </pc:sldChg>
      <pc:sldChg chg="addSp delSp modSp mod">
        <pc:chgData name="Hank Nguyen" userId="72d902a8-f44a-4520-9021-febb2a6f8e42" providerId="ADAL" clId="{9734FEA9-0B33-4D91-B6FE-F62442435CB9}" dt="2022-11-29T01:39:56.373" v="8" actId="20577"/>
        <pc:sldMkLst>
          <pc:docMk/>
          <pc:sldMk cId="902041710" sldId="331"/>
        </pc:sldMkLst>
        <pc:spChg chg="mod">
          <ac:chgData name="Hank Nguyen" userId="72d902a8-f44a-4520-9021-febb2a6f8e42" providerId="ADAL" clId="{9734FEA9-0B33-4D91-B6FE-F62442435CB9}" dt="2022-11-29T01:39:56.373" v="8" actId="20577"/>
          <ac:spMkLst>
            <pc:docMk/>
            <pc:sldMk cId="902041710" sldId="331"/>
            <ac:spMk id="3" creationId="{BCFCF5AC-4B93-47EF-867A-DF97F2DC7033}"/>
          </ac:spMkLst>
        </pc:spChg>
        <pc:spChg chg="add del">
          <ac:chgData name="Hank Nguyen" userId="72d902a8-f44a-4520-9021-febb2a6f8e42" providerId="ADAL" clId="{9734FEA9-0B33-4D91-B6FE-F62442435CB9}" dt="2022-11-29T01:39:54.403" v="7" actId="478"/>
          <ac:spMkLst>
            <pc:docMk/>
            <pc:sldMk cId="902041710" sldId="331"/>
            <ac:spMk id="4" creationId="{D6C28C65-1326-42AE-B0EF-6E2CD8EF4CBE}"/>
          </ac:spMkLst>
        </pc:spChg>
      </pc:sldChg>
      <pc:sldChg chg="delSp modSp del mod">
        <pc:chgData name="Hank Nguyen" userId="72d902a8-f44a-4520-9021-febb2a6f8e42" providerId="ADAL" clId="{9734FEA9-0B33-4D91-B6FE-F62442435CB9}" dt="2022-11-29T01:40:13.726" v="12" actId="47"/>
        <pc:sldMkLst>
          <pc:docMk/>
          <pc:sldMk cId="1729543436" sldId="338"/>
        </pc:sldMkLst>
        <pc:spChg chg="mod">
          <ac:chgData name="Hank Nguyen" userId="72d902a8-f44a-4520-9021-febb2a6f8e42" providerId="ADAL" clId="{9734FEA9-0B33-4D91-B6FE-F62442435CB9}" dt="2022-11-29T01:40:10.847" v="11" actId="20577"/>
          <ac:spMkLst>
            <pc:docMk/>
            <pc:sldMk cId="1729543436" sldId="338"/>
            <ac:spMk id="3" creationId="{BCFCF5AC-4B93-47EF-867A-DF97F2DC7033}"/>
          </ac:spMkLst>
        </pc:spChg>
        <pc:spChg chg="del">
          <ac:chgData name="Hank Nguyen" userId="72d902a8-f44a-4520-9021-febb2a6f8e42" providerId="ADAL" clId="{9734FEA9-0B33-4D91-B6FE-F62442435CB9}" dt="2022-11-29T01:40:09.792" v="10" actId="478"/>
          <ac:spMkLst>
            <pc:docMk/>
            <pc:sldMk cId="1729543436" sldId="338"/>
            <ac:spMk id="4" creationId="{D6C28C65-1326-42AE-B0EF-6E2CD8EF4CBE}"/>
          </ac:spMkLst>
        </pc:spChg>
      </pc:sldChg>
      <pc:sldChg chg="del">
        <pc:chgData name="Hank Nguyen" userId="72d902a8-f44a-4520-9021-febb2a6f8e42" providerId="ADAL" clId="{9734FEA9-0B33-4D91-B6FE-F62442435CB9}" dt="2022-11-29T01:40:16.485" v="13" actId="47"/>
        <pc:sldMkLst>
          <pc:docMk/>
          <pc:sldMk cId="1804979015" sldId="2548"/>
        </pc:sldMkLst>
      </pc:sldChg>
      <pc:sldChg chg="addSp delSp modSp mod modClrScheme chgLayout">
        <pc:chgData name="Hank Nguyen" userId="72d902a8-f44a-4520-9021-febb2a6f8e42" providerId="ADAL" clId="{9734FEA9-0B33-4D91-B6FE-F62442435CB9}" dt="2022-11-29T04:52:24.094" v="152"/>
        <pc:sldMkLst>
          <pc:docMk/>
          <pc:sldMk cId="4211186890" sldId="2550"/>
        </pc:sldMkLst>
        <pc:spChg chg="mod ord">
          <ac:chgData name="Hank Nguyen" userId="72d902a8-f44a-4520-9021-febb2a6f8e42" providerId="ADAL" clId="{9734FEA9-0B33-4D91-B6FE-F62442435CB9}" dt="2022-11-29T04:52:24.033" v="95" actId="948"/>
          <ac:spMkLst>
            <pc:docMk/>
            <pc:sldMk cId="4211186890" sldId="2550"/>
            <ac:spMk id="2" creationId="{57BD223C-704C-4E0E-BE90-72C1A60B84FC}"/>
          </ac:spMkLst>
        </pc:spChg>
        <pc:spChg chg="add mod ord">
          <ac:chgData name="Hank Nguyen" userId="72d902a8-f44a-4520-9021-febb2a6f8e42" providerId="ADAL" clId="{9734FEA9-0B33-4D91-B6FE-F62442435CB9}" dt="2022-11-29T04:52:23.470" v="94"/>
          <ac:spMkLst>
            <pc:docMk/>
            <pc:sldMk cId="4211186890" sldId="2550"/>
            <ac:spMk id="9" creationId="{A63858AE-E9BE-0BAE-4038-569CFA957553}"/>
          </ac:spMkLst>
        </pc:spChg>
        <pc:spChg chg="add del mod modVis">
          <ac:chgData name="Hank Nguyen" userId="72d902a8-f44a-4520-9021-febb2a6f8e42" providerId="ADAL" clId="{9734FEA9-0B33-4D91-B6FE-F62442435CB9}" dt="2022-11-29T04:52:24.070" v="136"/>
          <ac:spMkLst>
            <pc:docMk/>
            <pc:sldMk cId="4211186890" sldId="2550"/>
            <ac:spMk id="10" creationId="{3A22F725-7797-B52E-E8A9-4B084600EE25}"/>
          </ac:spMkLst>
        </pc:spChg>
        <pc:graphicFrameChg chg="add mod ord modVis replST">
          <ac:chgData name="Hank Nguyen" userId="72d902a8-f44a-4520-9021-febb2a6f8e42" providerId="ADAL" clId="{9734FEA9-0B33-4D91-B6FE-F62442435CB9}" dt="2022-11-29T04:52:24.094" v="152"/>
          <ac:graphicFrameMkLst>
            <pc:docMk/>
            <pc:sldMk cId="4211186890" sldId="2550"/>
            <ac:graphicFrameMk id="11" creationId="{1B462567-94F6-1FA5-BC36-880137AC3886}"/>
          </ac:graphicFrameMkLst>
        </pc:graphicFrameChg>
      </pc:sldChg>
      <pc:sldChg chg="add del">
        <pc:chgData name="Hank Nguyen" userId="72d902a8-f44a-4520-9021-febb2a6f8e42" providerId="ADAL" clId="{9734FEA9-0B33-4D91-B6FE-F62442435CB9}" dt="2022-11-29T04:51:58.570" v="17"/>
        <pc:sldMkLst>
          <pc:docMk/>
          <pc:sldMk cId="2801409352" sldId="2557"/>
        </pc:sldMkLst>
      </pc:sldChg>
      <pc:sldMasterChg chg="modSldLayout">
        <pc:chgData name="Hank Nguyen" userId="72d902a8-f44a-4520-9021-febb2a6f8e42" providerId="ADAL" clId="{9734FEA9-0B33-4D91-B6FE-F62442435CB9}" dt="2022-11-29T01:47:53.096" v="15" actId="478"/>
        <pc:sldMasterMkLst>
          <pc:docMk/>
          <pc:sldMasterMk cId="3244819005" sldId="2147483696"/>
        </pc:sldMasterMkLst>
        <pc:sldLayoutChg chg="delSp mod">
          <pc:chgData name="Hank Nguyen" userId="72d902a8-f44a-4520-9021-febb2a6f8e42" providerId="ADAL" clId="{9734FEA9-0B33-4D91-B6FE-F62442435CB9}" dt="2022-11-29T01:47:53.096" v="15" actId="478"/>
          <pc:sldLayoutMkLst>
            <pc:docMk/>
            <pc:sldMasterMk cId="3244819005" sldId="2147483696"/>
            <pc:sldLayoutMk cId="4072308095" sldId="2147483698"/>
          </pc:sldLayoutMkLst>
          <pc:picChg chg="del">
            <ac:chgData name="Hank Nguyen" userId="72d902a8-f44a-4520-9021-febb2a6f8e42" providerId="ADAL" clId="{9734FEA9-0B33-4D91-B6FE-F62442435CB9}" dt="2022-11-29T01:47:49.352" v="14" actId="478"/>
            <ac:picMkLst>
              <pc:docMk/>
              <pc:sldMasterMk cId="3244819005" sldId="2147483696"/>
              <pc:sldLayoutMk cId="4072308095" sldId="2147483698"/>
              <ac:picMk id="6" creationId="{63EAE1E8-9F56-51F0-D675-DDBA47625264}"/>
            </ac:picMkLst>
          </pc:picChg>
          <pc:picChg chg="del">
            <ac:chgData name="Hank Nguyen" userId="72d902a8-f44a-4520-9021-febb2a6f8e42" providerId="ADAL" clId="{9734FEA9-0B33-4D91-B6FE-F62442435CB9}" dt="2022-11-29T01:47:53.096" v="15" actId="478"/>
            <ac:picMkLst>
              <pc:docMk/>
              <pc:sldMasterMk cId="3244819005" sldId="2147483696"/>
              <pc:sldLayoutMk cId="4072308095" sldId="2147483698"/>
              <ac:picMk id="10" creationId="{9FA3F9EE-93BF-50B9-9FBD-D55AC21C6CFA}"/>
            </ac:picMkLst>
          </pc:pic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2FD703-0872-4E06-B8EA-3279F38DF8A8}" type="datetimeFigureOut">
              <a:rPr lang="en-US" smtClean="0"/>
              <a:t>11/29/2022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C48CFE-52E7-483F-A10D-362B985945A2}" type="slidenum">
              <a:rPr lang="en-US" smtClean="0"/>
              <a:t>‹#›</a:t>
            </a:fld>
            <a:endParaRPr lang="en-US" dirty="0"/>
          </a:p>
        </p:txBody>
      </p:sp>
    </p:spTree>
    <p:extLst>
      <p:ext uri="{BB962C8B-B14F-4D97-AF65-F5344CB8AC3E}">
        <p14:creationId xmlns:p14="http://schemas.microsoft.com/office/powerpoint/2010/main" val="15915116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a:t>
            </a:fld>
            <a:endParaRPr lang="en-US" dirty="0"/>
          </a:p>
        </p:txBody>
      </p:sp>
    </p:spTree>
    <p:extLst>
      <p:ext uri="{BB962C8B-B14F-4D97-AF65-F5344CB8AC3E}">
        <p14:creationId xmlns:p14="http://schemas.microsoft.com/office/powerpoint/2010/main" val="2248798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a:t>
            </a:fld>
            <a:endParaRPr lang="en-US" dirty="0"/>
          </a:p>
        </p:txBody>
      </p:sp>
    </p:spTree>
    <p:extLst>
      <p:ext uri="{BB962C8B-B14F-4D97-AF65-F5344CB8AC3E}">
        <p14:creationId xmlns:p14="http://schemas.microsoft.com/office/powerpoint/2010/main" val="16014313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Double check dates</a:t>
            </a:r>
          </a:p>
          <a:p>
            <a:r>
              <a:rPr lang="en-US"/>
              <a:t>Check w/ </a:t>
            </a:r>
            <a:r>
              <a:rPr lang="en-US" err="1"/>
              <a:t>FuquaConnect</a:t>
            </a:r>
            <a:r>
              <a:rPr lang="en-US"/>
              <a:t> and Meg</a:t>
            </a:r>
          </a:p>
        </p:txBody>
      </p:sp>
      <p:sp>
        <p:nvSpPr>
          <p:cNvPr id="4" name="Slide Number Placeholder 3"/>
          <p:cNvSpPr>
            <a:spLocks noGrp="1"/>
          </p:cNvSpPr>
          <p:nvPr>
            <p:ph type="sldNum" sz="quarter" idx="5"/>
          </p:nvPr>
        </p:nvSpPr>
        <p:spPr/>
        <p:txBody>
          <a:bodyPr/>
          <a:lstStyle/>
          <a:p>
            <a:fld id="{20C48CFE-52E7-483F-A10D-362B985945A2}" type="slidenum">
              <a:rPr lang="en-US" smtClean="0"/>
              <a:t>3</a:t>
            </a:fld>
            <a:endParaRPr lang="en-US"/>
          </a:p>
        </p:txBody>
      </p:sp>
    </p:spTree>
    <p:extLst>
      <p:ext uri="{BB962C8B-B14F-4D97-AF65-F5344CB8AC3E}">
        <p14:creationId xmlns:p14="http://schemas.microsoft.com/office/powerpoint/2010/main" val="41812820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5</a:t>
            </a:fld>
            <a:endParaRPr lang="en-US" dirty="0"/>
          </a:p>
        </p:txBody>
      </p:sp>
    </p:spTree>
    <p:extLst>
      <p:ext uri="{BB962C8B-B14F-4D97-AF65-F5344CB8AC3E}">
        <p14:creationId xmlns:p14="http://schemas.microsoft.com/office/powerpoint/2010/main" val="239747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6</a:t>
            </a:fld>
            <a:endParaRPr lang="en-US" dirty="0"/>
          </a:p>
        </p:txBody>
      </p:sp>
    </p:spTree>
    <p:extLst>
      <p:ext uri="{BB962C8B-B14F-4D97-AF65-F5344CB8AC3E}">
        <p14:creationId xmlns:p14="http://schemas.microsoft.com/office/powerpoint/2010/main" val="1912020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7</a:t>
            </a:fld>
            <a:endParaRPr lang="en-US" dirty="0"/>
          </a:p>
        </p:txBody>
      </p:sp>
    </p:spTree>
    <p:extLst>
      <p:ext uri="{BB962C8B-B14F-4D97-AF65-F5344CB8AC3E}">
        <p14:creationId xmlns:p14="http://schemas.microsoft.com/office/powerpoint/2010/main" val="1557150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8</a:t>
            </a:fld>
            <a:endParaRPr lang="en-US" dirty="0"/>
          </a:p>
        </p:txBody>
      </p:sp>
    </p:spTree>
    <p:extLst>
      <p:ext uri="{BB962C8B-B14F-4D97-AF65-F5344CB8AC3E}">
        <p14:creationId xmlns:p14="http://schemas.microsoft.com/office/powerpoint/2010/main" val="33466954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9</a:t>
            </a:fld>
            <a:endParaRPr lang="en-US" dirty="0"/>
          </a:p>
        </p:txBody>
      </p:sp>
    </p:spTree>
    <p:extLst>
      <p:ext uri="{BB962C8B-B14F-4D97-AF65-F5344CB8AC3E}">
        <p14:creationId xmlns:p14="http://schemas.microsoft.com/office/powerpoint/2010/main" val="35661123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10</a:t>
            </a:fld>
            <a:endParaRPr lang="en-US" dirty="0"/>
          </a:p>
        </p:txBody>
      </p:sp>
    </p:spTree>
    <p:extLst>
      <p:ext uri="{BB962C8B-B14F-4D97-AF65-F5344CB8AC3E}">
        <p14:creationId xmlns:p14="http://schemas.microsoft.com/office/powerpoint/2010/main" val="33513422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11</a:t>
            </a:fld>
            <a:endParaRPr lang="en-US" dirty="0"/>
          </a:p>
        </p:txBody>
      </p:sp>
    </p:spTree>
    <p:extLst>
      <p:ext uri="{BB962C8B-B14F-4D97-AF65-F5344CB8AC3E}">
        <p14:creationId xmlns:p14="http://schemas.microsoft.com/office/powerpoint/2010/main" val="1932974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13</a:t>
            </a:fld>
            <a:endParaRPr lang="en-US" dirty="0"/>
          </a:p>
        </p:txBody>
      </p:sp>
    </p:spTree>
    <p:extLst>
      <p:ext uri="{BB962C8B-B14F-4D97-AF65-F5344CB8AC3E}">
        <p14:creationId xmlns:p14="http://schemas.microsoft.com/office/powerpoint/2010/main" val="5989812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14</a:t>
            </a:fld>
            <a:endParaRPr lang="en-US" dirty="0"/>
          </a:p>
        </p:txBody>
      </p:sp>
    </p:spTree>
    <p:extLst>
      <p:ext uri="{BB962C8B-B14F-4D97-AF65-F5344CB8AC3E}">
        <p14:creationId xmlns:p14="http://schemas.microsoft.com/office/powerpoint/2010/main" val="26561811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15</a:t>
            </a:fld>
            <a:endParaRPr lang="en-US" dirty="0"/>
          </a:p>
        </p:txBody>
      </p:sp>
    </p:spTree>
    <p:extLst>
      <p:ext uri="{BB962C8B-B14F-4D97-AF65-F5344CB8AC3E}">
        <p14:creationId xmlns:p14="http://schemas.microsoft.com/office/powerpoint/2010/main" val="15753551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16</a:t>
            </a:fld>
            <a:endParaRPr lang="en-US" dirty="0"/>
          </a:p>
        </p:txBody>
      </p:sp>
    </p:spTree>
    <p:extLst>
      <p:ext uri="{BB962C8B-B14F-4D97-AF65-F5344CB8AC3E}">
        <p14:creationId xmlns:p14="http://schemas.microsoft.com/office/powerpoint/2010/main" val="2187805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17</a:t>
            </a:fld>
            <a:endParaRPr lang="en-US" dirty="0"/>
          </a:p>
        </p:txBody>
      </p:sp>
    </p:spTree>
    <p:extLst>
      <p:ext uri="{BB962C8B-B14F-4D97-AF65-F5344CB8AC3E}">
        <p14:creationId xmlns:p14="http://schemas.microsoft.com/office/powerpoint/2010/main" val="18709307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18</a:t>
            </a:fld>
            <a:endParaRPr lang="en-US" dirty="0"/>
          </a:p>
        </p:txBody>
      </p:sp>
    </p:spTree>
    <p:extLst>
      <p:ext uri="{BB962C8B-B14F-4D97-AF65-F5344CB8AC3E}">
        <p14:creationId xmlns:p14="http://schemas.microsoft.com/office/powerpoint/2010/main" val="42254740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19</a:t>
            </a:fld>
            <a:endParaRPr lang="en-US" dirty="0"/>
          </a:p>
        </p:txBody>
      </p:sp>
    </p:spTree>
    <p:extLst>
      <p:ext uri="{BB962C8B-B14F-4D97-AF65-F5344CB8AC3E}">
        <p14:creationId xmlns:p14="http://schemas.microsoft.com/office/powerpoint/2010/main" val="12754978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20</a:t>
            </a:fld>
            <a:endParaRPr lang="en-US" dirty="0"/>
          </a:p>
        </p:txBody>
      </p:sp>
    </p:spTree>
    <p:extLst>
      <p:ext uri="{BB962C8B-B14F-4D97-AF65-F5344CB8AC3E}">
        <p14:creationId xmlns:p14="http://schemas.microsoft.com/office/powerpoint/2010/main" val="10276120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21</a:t>
            </a:fld>
            <a:endParaRPr lang="en-US" dirty="0"/>
          </a:p>
        </p:txBody>
      </p:sp>
    </p:spTree>
    <p:extLst>
      <p:ext uri="{BB962C8B-B14F-4D97-AF65-F5344CB8AC3E}">
        <p14:creationId xmlns:p14="http://schemas.microsoft.com/office/powerpoint/2010/main" val="30372518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22</a:t>
            </a:fld>
            <a:endParaRPr lang="en-US" dirty="0"/>
          </a:p>
        </p:txBody>
      </p:sp>
    </p:spTree>
    <p:extLst>
      <p:ext uri="{BB962C8B-B14F-4D97-AF65-F5344CB8AC3E}">
        <p14:creationId xmlns:p14="http://schemas.microsoft.com/office/powerpoint/2010/main" val="41774464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23</a:t>
            </a:fld>
            <a:endParaRPr lang="en-US" dirty="0"/>
          </a:p>
        </p:txBody>
      </p:sp>
    </p:spTree>
    <p:extLst>
      <p:ext uri="{BB962C8B-B14F-4D97-AF65-F5344CB8AC3E}">
        <p14:creationId xmlns:p14="http://schemas.microsoft.com/office/powerpoint/2010/main" val="3180203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24</a:t>
            </a:fld>
            <a:endParaRPr lang="en-US" dirty="0"/>
          </a:p>
        </p:txBody>
      </p:sp>
    </p:spTree>
    <p:extLst>
      <p:ext uri="{BB962C8B-B14F-4D97-AF65-F5344CB8AC3E}">
        <p14:creationId xmlns:p14="http://schemas.microsoft.com/office/powerpoint/2010/main" val="17308419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25</a:t>
            </a:fld>
            <a:endParaRPr lang="en-US" dirty="0"/>
          </a:p>
        </p:txBody>
      </p:sp>
    </p:spTree>
    <p:extLst>
      <p:ext uri="{BB962C8B-B14F-4D97-AF65-F5344CB8AC3E}">
        <p14:creationId xmlns:p14="http://schemas.microsoft.com/office/powerpoint/2010/main" val="35676641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26</a:t>
            </a:fld>
            <a:endParaRPr lang="en-US" dirty="0"/>
          </a:p>
        </p:txBody>
      </p:sp>
    </p:spTree>
    <p:extLst>
      <p:ext uri="{BB962C8B-B14F-4D97-AF65-F5344CB8AC3E}">
        <p14:creationId xmlns:p14="http://schemas.microsoft.com/office/powerpoint/2010/main" val="3856028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27</a:t>
            </a:fld>
            <a:endParaRPr lang="en-US" dirty="0"/>
          </a:p>
        </p:txBody>
      </p:sp>
    </p:spTree>
    <p:extLst>
      <p:ext uri="{BB962C8B-B14F-4D97-AF65-F5344CB8AC3E}">
        <p14:creationId xmlns:p14="http://schemas.microsoft.com/office/powerpoint/2010/main" val="28994170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28</a:t>
            </a:fld>
            <a:endParaRPr lang="en-US" dirty="0"/>
          </a:p>
        </p:txBody>
      </p:sp>
    </p:spTree>
    <p:extLst>
      <p:ext uri="{BB962C8B-B14F-4D97-AF65-F5344CB8AC3E}">
        <p14:creationId xmlns:p14="http://schemas.microsoft.com/office/powerpoint/2010/main" val="37919404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29</a:t>
            </a:fld>
            <a:endParaRPr lang="en-US" dirty="0"/>
          </a:p>
        </p:txBody>
      </p:sp>
    </p:spTree>
    <p:extLst>
      <p:ext uri="{BB962C8B-B14F-4D97-AF65-F5344CB8AC3E}">
        <p14:creationId xmlns:p14="http://schemas.microsoft.com/office/powerpoint/2010/main" val="2740053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30</a:t>
            </a:fld>
            <a:endParaRPr lang="en-US" dirty="0"/>
          </a:p>
        </p:txBody>
      </p:sp>
    </p:spTree>
    <p:extLst>
      <p:ext uri="{BB962C8B-B14F-4D97-AF65-F5344CB8AC3E}">
        <p14:creationId xmlns:p14="http://schemas.microsoft.com/office/powerpoint/2010/main" val="26725078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42</a:t>
            </a:fld>
            <a:endParaRPr lang="en-US" dirty="0"/>
          </a:p>
        </p:txBody>
      </p:sp>
    </p:spTree>
    <p:extLst>
      <p:ext uri="{BB962C8B-B14F-4D97-AF65-F5344CB8AC3E}">
        <p14:creationId xmlns:p14="http://schemas.microsoft.com/office/powerpoint/2010/main" val="264077467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43</a:t>
            </a:fld>
            <a:endParaRPr lang="en-US" dirty="0"/>
          </a:p>
        </p:txBody>
      </p:sp>
    </p:spTree>
    <p:extLst>
      <p:ext uri="{BB962C8B-B14F-4D97-AF65-F5344CB8AC3E}">
        <p14:creationId xmlns:p14="http://schemas.microsoft.com/office/powerpoint/2010/main" val="39858442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44</a:t>
            </a:fld>
            <a:endParaRPr lang="en-US" dirty="0"/>
          </a:p>
        </p:txBody>
      </p:sp>
    </p:spTree>
    <p:extLst>
      <p:ext uri="{BB962C8B-B14F-4D97-AF65-F5344CB8AC3E}">
        <p14:creationId xmlns:p14="http://schemas.microsoft.com/office/powerpoint/2010/main" val="864867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C48CFE-52E7-483F-A10D-362B985945A2}" type="slidenum">
              <a:rPr lang="en-US" smtClean="0"/>
              <a:t>45</a:t>
            </a:fld>
            <a:endParaRPr lang="en-US" dirty="0"/>
          </a:p>
        </p:txBody>
      </p:sp>
    </p:spTree>
    <p:extLst>
      <p:ext uri="{BB962C8B-B14F-4D97-AF65-F5344CB8AC3E}">
        <p14:creationId xmlns:p14="http://schemas.microsoft.com/office/powerpoint/2010/main" val="141192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3.xml"/><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emf"/></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61854B24-1466-453A-9BE5-8F0D838003CE}" type="datetime1">
              <a:rPr kumimoji="0" lang="en-US" sz="1200" b="0" i="0" u="none" strike="noStrike" kern="1200" cap="none" spc="0" normalizeH="0" baseline="0" noProof="0" smtClean="0">
                <a:ln>
                  <a:noFill/>
                </a:ln>
                <a:solidFill>
                  <a:srgbClr val="FFFFFF"/>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FFFFFF"/>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FFFF"/>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lvl1pPr>
              <a:defRPr>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FFFFFF"/>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FFFFF"/>
              </a:solidFill>
              <a:effectLst/>
              <a:uLnTx/>
              <a:uFillTx/>
              <a:latin typeface="Calibri"/>
              <a:ea typeface="+mn-ea"/>
              <a:cs typeface="+mn-cs"/>
            </a:endParaRPr>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5277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628454"/>
            <a:ext cx="9875520" cy="1356360"/>
          </a:xfrm>
        </p:spPr>
        <p:txBody>
          <a:bodyPr/>
          <a:lstStyle>
            <a:lvl1pPr>
              <a:defRPr b="1"/>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0DCBA658-B8FE-4E0C-9895-8520FB7ECB7B}"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7" name="Picture 2" descr="Image result for duke fuqua health care club">
            <a:extLst>
              <a:ext uri="{FF2B5EF4-FFF2-40B4-BE49-F238E27FC236}">
                <a16:creationId xmlns:a16="http://schemas.microsoft.com/office/drawing/2014/main" id="{5AF495FA-9C78-4E73-AB2A-8422716D53D9}"/>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611233" y="269047"/>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93465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B559A38-A1E0-4582-BEC3-7F222173E277}"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2" descr="Image result for duke fuqua health care club">
            <a:extLst>
              <a:ext uri="{FF2B5EF4-FFF2-40B4-BE49-F238E27FC236}">
                <a16:creationId xmlns:a16="http://schemas.microsoft.com/office/drawing/2014/main" id="{23D9469D-7D3A-428A-85C3-66C6EF1F17CD}"/>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623056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DF769125-C099-466F-B0D5-F033FB3E344A}"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9" name="Picture 2" descr="Image result for duke fuqua health care club">
            <a:extLst>
              <a:ext uri="{FF2B5EF4-FFF2-40B4-BE49-F238E27FC236}">
                <a16:creationId xmlns:a16="http://schemas.microsoft.com/office/drawing/2014/main" id="{E57A8572-8098-4F41-8E78-F46F45867C1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331261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CD75EC1C-B043-43AF-9B51-B4EB596D0D54}"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11" name="Picture 2" descr="Image result for duke fuqua health care club">
            <a:extLst>
              <a:ext uri="{FF2B5EF4-FFF2-40B4-BE49-F238E27FC236}">
                <a16:creationId xmlns:a16="http://schemas.microsoft.com/office/drawing/2014/main" id="{52B9E252-B5E7-4CC7-8499-306463FE29C3}"/>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873594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BEC8A50-2956-481E-A7F4-630D145B23DD}"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6" name="Picture 2" descr="Image result for duke fuqua health care club">
            <a:extLst>
              <a:ext uri="{FF2B5EF4-FFF2-40B4-BE49-F238E27FC236}">
                <a16:creationId xmlns:a16="http://schemas.microsoft.com/office/drawing/2014/main" id="{8CA3E4AF-6853-4B68-9E5A-0E1B61A5318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748386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BDF51F6-AA2A-4E6A-95E8-F0EB520AACDE}"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5" name="Picture 2" descr="Image result for duke fuqua health care club">
            <a:extLst>
              <a:ext uri="{FF2B5EF4-FFF2-40B4-BE49-F238E27FC236}">
                <a16:creationId xmlns:a16="http://schemas.microsoft.com/office/drawing/2014/main" id="{F9607755-DA99-4C97-9F1C-EAF85EA01974}"/>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010257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9CD8D15-2B9D-416A-9867-8F74640E22E9}"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8" name="Picture 2" descr="Image result for duke fuqua health care club">
            <a:extLst>
              <a:ext uri="{FF2B5EF4-FFF2-40B4-BE49-F238E27FC236}">
                <a16:creationId xmlns:a16="http://schemas.microsoft.com/office/drawing/2014/main" id="{59D6B4AC-7FCF-402E-9326-CD90FA09E22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4518260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3D93C04F-953A-4934-9666-802849217DA6}"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8" name="Picture 2" descr="Image result for duke fuqua health care club">
            <a:extLst>
              <a:ext uri="{FF2B5EF4-FFF2-40B4-BE49-F238E27FC236}">
                <a16:creationId xmlns:a16="http://schemas.microsoft.com/office/drawing/2014/main" id="{9DFB63AA-6CB9-4D1E-91EE-D0D402D7EE5F}"/>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995558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69B3A7AD-B92F-4FAC-AA37-20A91B16F356}"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7" name="Picture 2" descr="Image result for duke fuqua health care club">
            <a:extLst>
              <a:ext uri="{FF2B5EF4-FFF2-40B4-BE49-F238E27FC236}">
                <a16:creationId xmlns:a16="http://schemas.microsoft.com/office/drawing/2014/main" id="{AEFF81DB-0661-40A2-880C-52BB3AADB4DF}"/>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6289864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DF2D246-86E3-4244-9934-DC8F85B5EBC7}"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7" name="Picture 2" descr="Image result for duke fuqua health care club">
            <a:extLst>
              <a:ext uri="{FF2B5EF4-FFF2-40B4-BE49-F238E27FC236}">
                <a16:creationId xmlns:a16="http://schemas.microsoft.com/office/drawing/2014/main" id="{027F13C8-254B-40BA-8ECA-1E9D4A84377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2009793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61854B24-1466-453A-9BE5-8F0D838003CE}" type="datetime1">
              <a:rPr lang="en-US" smtClean="0"/>
              <a:t>11/29/2022</a:t>
            </a:fld>
            <a:endParaRPr lang="en-US" dirty="0"/>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13237FB-9B9C-4984-B6FE-398A207CFBB0}" type="slidenum">
              <a:rPr lang="en-US" smtClean="0"/>
              <a:t>‹#›</a:t>
            </a:fld>
            <a:endParaRPr lang="en-US" dirty="0"/>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4413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628454"/>
            <a:ext cx="9875520" cy="1356360"/>
          </a:xfrm>
        </p:spPr>
        <p:txBody>
          <a:bodyPr/>
          <a:lstStyle>
            <a:lvl1pPr>
              <a:defRPr b="1"/>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DCBA658-B8FE-4E0C-9895-8520FB7ECB7B}" type="datetime1">
              <a:rPr lang="en-US" smtClean="0"/>
              <a:t>11/29/2022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13237FB-9B9C-4984-B6FE-398A207CFBB0}" type="slidenum">
              <a:rPr lang="en-US" smtClean="0"/>
              <a:t>‹#›</a:t>
            </a:fld>
            <a:endParaRPr lang="en-US" dirty="0"/>
          </a:p>
        </p:txBody>
      </p:sp>
      <p:pic>
        <p:nvPicPr>
          <p:cNvPr id="7" name="Picture 2" descr="Image result for duke fuqua health care club">
            <a:extLst>
              <a:ext uri="{FF2B5EF4-FFF2-40B4-BE49-F238E27FC236}">
                <a16:creationId xmlns:a16="http://schemas.microsoft.com/office/drawing/2014/main" id="{5AF495FA-9C78-4E73-AB2A-8422716D53D9}"/>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611233" y="269047"/>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0331808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B559A38-A1E0-4582-BEC3-7F222173E277}" type="datetime1">
              <a:rPr lang="en-US" smtClean="0"/>
              <a:t>11/29/2022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13237FB-9B9C-4984-B6FE-398A207CFBB0}" type="slidenum">
              <a:rPr lang="en-US" smtClean="0"/>
              <a:t>‹#›</a:t>
            </a:fld>
            <a:endParaRPr lang="en-US" dirty="0"/>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2" descr="Image result for duke fuqua health care club">
            <a:extLst>
              <a:ext uri="{FF2B5EF4-FFF2-40B4-BE49-F238E27FC236}">
                <a16:creationId xmlns:a16="http://schemas.microsoft.com/office/drawing/2014/main" id="{23D9469D-7D3A-428A-85C3-66C6EF1F17CD}"/>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9344777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F769125-C099-466F-B0D5-F033FB3E344A}" type="datetime1">
              <a:rPr lang="en-US" smtClean="0"/>
              <a:t>11/29/2022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13237FB-9B9C-4984-B6FE-398A207CFBB0}" type="slidenum">
              <a:rPr lang="en-US" smtClean="0"/>
              <a:t>‹#›</a:t>
            </a:fld>
            <a:endParaRPr lang="en-US" dirty="0"/>
          </a:p>
        </p:txBody>
      </p:sp>
      <p:pic>
        <p:nvPicPr>
          <p:cNvPr id="9" name="Picture 2" descr="Image result for duke fuqua health care club">
            <a:extLst>
              <a:ext uri="{FF2B5EF4-FFF2-40B4-BE49-F238E27FC236}">
                <a16:creationId xmlns:a16="http://schemas.microsoft.com/office/drawing/2014/main" id="{E57A8572-8098-4F41-8E78-F46F45867C1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2532136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D75EC1C-B043-43AF-9B51-B4EB596D0D54}" type="datetime1">
              <a:rPr lang="en-US" smtClean="0"/>
              <a:t>11/29/2022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13237FB-9B9C-4984-B6FE-398A207CFBB0}" type="slidenum">
              <a:rPr lang="en-US" smtClean="0"/>
              <a:t>‹#›</a:t>
            </a:fld>
            <a:endParaRPr lang="en-US" dirty="0"/>
          </a:p>
        </p:txBody>
      </p:sp>
      <p:pic>
        <p:nvPicPr>
          <p:cNvPr id="11" name="Picture 2" descr="Image result for duke fuqua health care club">
            <a:extLst>
              <a:ext uri="{FF2B5EF4-FFF2-40B4-BE49-F238E27FC236}">
                <a16:creationId xmlns:a16="http://schemas.microsoft.com/office/drawing/2014/main" id="{52B9E252-B5E7-4CC7-8499-306463FE29C3}"/>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3393661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EC8A50-2956-481E-A7F4-630D145B23DD}" type="datetime1">
              <a:rPr lang="en-US" smtClean="0"/>
              <a:t>11/29/2022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13237FB-9B9C-4984-B6FE-398A207CFBB0}" type="slidenum">
              <a:rPr lang="en-US" smtClean="0"/>
              <a:t>‹#›</a:t>
            </a:fld>
            <a:endParaRPr lang="en-US" dirty="0"/>
          </a:p>
        </p:txBody>
      </p:sp>
      <p:pic>
        <p:nvPicPr>
          <p:cNvPr id="6" name="Picture 2" descr="Image result for duke fuqua health care club">
            <a:extLst>
              <a:ext uri="{FF2B5EF4-FFF2-40B4-BE49-F238E27FC236}">
                <a16:creationId xmlns:a16="http://schemas.microsoft.com/office/drawing/2014/main" id="{8CA3E4AF-6853-4B68-9E5A-0E1B61A5318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956847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DF51F6-AA2A-4E6A-95E8-F0EB520AACDE}" type="datetime1">
              <a:rPr lang="en-US" smtClean="0"/>
              <a:t>11/29/2022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13237FB-9B9C-4984-B6FE-398A207CFBB0}" type="slidenum">
              <a:rPr lang="en-US" smtClean="0"/>
              <a:t>‹#›</a:t>
            </a:fld>
            <a:endParaRPr lang="en-US" dirty="0"/>
          </a:p>
        </p:txBody>
      </p:sp>
      <p:pic>
        <p:nvPicPr>
          <p:cNvPr id="5" name="Picture 2" descr="Image result for duke fuqua health care club">
            <a:extLst>
              <a:ext uri="{FF2B5EF4-FFF2-40B4-BE49-F238E27FC236}">
                <a16:creationId xmlns:a16="http://schemas.microsoft.com/office/drawing/2014/main" id="{F9607755-DA99-4C97-9F1C-EAF85EA01974}"/>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5550756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9CD8D15-2B9D-416A-9867-8F74640E22E9}" type="datetime1">
              <a:rPr lang="en-US" smtClean="0"/>
              <a:t>11/29/2022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13237FB-9B9C-4984-B6FE-398A207CFBB0}" type="slidenum">
              <a:rPr lang="en-US" smtClean="0"/>
              <a:t>‹#›</a:t>
            </a:fld>
            <a:endParaRPr lang="en-US" dirty="0"/>
          </a:p>
        </p:txBody>
      </p:sp>
      <p:pic>
        <p:nvPicPr>
          <p:cNvPr id="8" name="Picture 2" descr="Image result for duke fuqua health care club">
            <a:extLst>
              <a:ext uri="{FF2B5EF4-FFF2-40B4-BE49-F238E27FC236}">
                <a16:creationId xmlns:a16="http://schemas.microsoft.com/office/drawing/2014/main" id="{59D6B4AC-7FCF-402E-9326-CD90FA09E22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8878044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D93C04F-953A-4934-9666-802849217DA6}" type="datetime1">
              <a:rPr lang="en-US" smtClean="0"/>
              <a:t>11/29/2022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13237FB-9B9C-4984-B6FE-398A207CFBB0}" type="slidenum">
              <a:rPr lang="en-US" smtClean="0"/>
              <a:t>‹#›</a:t>
            </a:fld>
            <a:endParaRPr lang="en-US" dirty="0"/>
          </a:p>
        </p:txBody>
      </p:sp>
      <p:pic>
        <p:nvPicPr>
          <p:cNvPr id="8" name="Picture 2" descr="Image result for duke fuqua health care club">
            <a:extLst>
              <a:ext uri="{FF2B5EF4-FFF2-40B4-BE49-F238E27FC236}">
                <a16:creationId xmlns:a16="http://schemas.microsoft.com/office/drawing/2014/main" id="{9DFB63AA-6CB9-4D1E-91EE-D0D402D7EE5F}"/>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0106225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9B3A7AD-B92F-4FAC-AA37-20A91B16F356}" type="datetime1">
              <a:rPr lang="en-US" smtClean="0"/>
              <a:t>11/29/2022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13237FB-9B9C-4984-B6FE-398A207CFBB0}" type="slidenum">
              <a:rPr lang="en-US" smtClean="0"/>
              <a:t>‹#›</a:t>
            </a:fld>
            <a:endParaRPr lang="en-US" dirty="0"/>
          </a:p>
        </p:txBody>
      </p:sp>
      <p:pic>
        <p:nvPicPr>
          <p:cNvPr id="7" name="Picture 2" descr="Image result for duke fuqua health care club">
            <a:extLst>
              <a:ext uri="{FF2B5EF4-FFF2-40B4-BE49-F238E27FC236}">
                <a16:creationId xmlns:a16="http://schemas.microsoft.com/office/drawing/2014/main" id="{AEFF81DB-0661-40A2-880C-52BB3AADB4DF}"/>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5902472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DF2D246-86E3-4244-9934-DC8F85B5EBC7}" type="datetime1">
              <a:rPr lang="en-US" smtClean="0"/>
              <a:t>11/29/2022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13237FB-9B9C-4984-B6FE-398A207CFBB0}" type="slidenum">
              <a:rPr lang="en-US" smtClean="0"/>
              <a:t>‹#›</a:t>
            </a:fld>
            <a:endParaRPr lang="en-US" dirty="0"/>
          </a:p>
        </p:txBody>
      </p:sp>
      <p:pic>
        <p:nvPicPr>
          <p:cNvPr id="7" name="Picture 2" descr="Image result for duke fuqua health care club">
            <a:extLst>
              <a:ext uri="{FF2B5EF4-FFF2-40B4-BE49-F238E27FC236}">
                <a16:creationId xmlns:a16="http://schemas.microsoft.com/office/drawing/2014/main" id="{027F13C8-254B-40BA-8ECA-1E9D4A84377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7204507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aphicFrame>
        <p:nvGraphicFramePr>
          <p:cNvPr id="13" name="Object 12" hidden="1">
            <a:extLst>
              <a:ext uri="{FF2B5EF4-FFF2-40B4-BE49-F238E27FC236}">
                <a16:creationId xmlns:a16="http://schemas.microsoft.com/office/drawing/2014/main" id="{F62971E1-A8C3-40DD-8394-0F33A3BF5685}"/>
              </a:ext>
            </a:extLst>
          </p:cNvPr>
          <p:cNvGraphicFramePr>
            <a:graphicFrameLocks noChangeAspect="1"/>
          </p:cNvGraphicFramePr>
          <p:nvPr>
            <p:custDataLst>
              <p:tags r:id="rId1"/>
            </p:custDataLst>
            <p:extLst>
              <p:ext uri="{D42A27DB-BD31-4B8C-83A1-F6EECF244321}">
                <p14:modId xmlns:p14="http://schemas.microsoft.com/office/powerpoint/2010/main" val="36511815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13" name="Object 12" hidden="1">
                        <a:extLst>
                          <a:ext uri="{FF2B5EF4-FFF2-40B4-BE49-F238E27FC236}">
                            <a16:creationId xmlns:a16="http://schemas.microsoft.com/office/drawing/2014/main" id="{F62971E1-A8C3-40DD-8394-0F33A3BF568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Rectangle 10">
            <a:extLst>
              <a:ext uri="{FF2B5EF4-FFF2-40B4-BE49-F238E27FC236}">
                <a16:creationId xmlns:a16="http://schemas.microsoft.com/office/drawing/2014/main" id="{FDAC69B2-CD21-4063-BA4F-D4FE52C82E79}"/>
              </a:ext>
            </a:extLst>
          </p:cNvPr>
          <p:cNvSpPr/>
          <p:nvPr/>
        </p:nvSpPr>
        <p:spPr>
          <a:xfrm>
            <a:off x="0" y="0"/>
            <a:ext cx="12192000" cy="6858000"/>
          </a:xfrm>
          <a:prstGeom prst="rect">
            <a:avLst/>
          </a:prstGeom>
          <a:gradFill flip="none" rotWithShape="1">
            <a:gsLst>
              <a:gs pos="0">
                <a:schemeClr val="bg1">
                  <a:lumMod val="95000"/>
                  <a:shade val="30000"/>
                  <a:satMod val="115000"/>
                </a:schemeClr>
              </a:gs>
              <a:gs pos="26000">
                <a:schemeClr val="bg1">
                  <a:lumMod val="95000"/>
                  <a:shade val="67500"/>
                  <a:satMod val="115000"/>
                </a:schemeClr>
              </a:gs>
              <a:gs pos="57000">
                <a:schemeClr val="bg1">
                  <a:lumMod val="95000"/>
                  <a:shade val="100000"/>
                  <a:satMod val="115000"/>
                </a:schemeClr>
              </a:gs>
            </a:gsLst>
            <a:lin ang="78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83BC73-5FF0-42EA-85EF-C62BCC5C862F}"/>
              </a:ext>
            </a:extLst>
          </p:cNvPr>
          <p:cNvSpPr>
            <a:spLocks noGrp="1"/>
          </p:cNvSpPr>
          <p:nvPr>
            <p:ph type="ctrTitle"/>
          </p:nvPr>
        </p:nvSpPr>
        <p:spPr>
          <a:xfrm>
            <a:off x="1524000" y="1122363"/>
            <a:ext cx="9144000" cy="2387600"/>
          </a:xfrm>
        </p:spPr>
        <p:txBody>
          <a:bodyPr vert="horz" anchor="b">
            <a:normAutofit/>
          </a:bodyPr>
          <a:lstStyle>
            <a:lvl1pPr marL="0" algn="l" defTabSz="914400" rtl="0" eaLnBrk="1" latinLnBrk="0" hangingPunct="1">
              <a:defRPr lang="en-US" sz="4400" b="1" kern="0" dirty="0">
                <a:solidFill>
                  <a:srgbClr val="00067C"/>
                </a:solidFill>
                <a:latin typeface="Book Antiqua" pitchFamily="18" charset="0"/>
                <a:ea typeface="ＭＳ Ｐゴシック" pitchFamily="34" charset="-128"/>
                <a:cs typeface="+mn-cs"/>
              </a:defRPr>
            </a:lvl1pPr>
          </a:lstStyle>
          <a:p>
            <a:r>
              <a:rPr lang="en-US"/>
              <a:t>Click to edit Master title style</a:t>
            </a:r>
          </a:p>
        </p:txBody>
      </p:sp>
      <p:sp>
        <p:nvSpPr>
          <p:cNvPr id="3" name="Subtitle 2">
            <a:extLst>
              <a:ext uri="{FF2B5EF4-FFF2-40B4-BE49-F238E27FC236}">
                <a16:creationId xmlns:a16="http://schemas.microsoft.com/office/drawing/2014/main" id="{D5EFF001-5D3B-403B-B8A0-4410151D1BD9}"/>
              </a:ext>
            </a:extLst>
          </p:cNvPr>
          <p:cNvSpPr>
            <a:spLocks noGrp="1"/>
          </p:cNvSpPr>
          <p:nvPr>
            <p:ph type="subTitle" idx="1"/>
          </p:nvPr>
        </p:nvSpPr>
        <p:spPr>
          <a:xfrm>
            <a:off x="1524000" y="3602038"/>
            <a:ext cx="9144000" cy="1655762"/>
          </a:xfrm>
        </p:spPr>
        <p:txBody>
          <a:bodyPr>
            <a:normAutofit/>
          </a:bodyPr>
          <a:lstStyle>
            <a:lvl1pPr marL="0" indent="0" algn="l" defTabSz="914400" rtl="0" eaLnBrk="1" latinLnBrk="0" hangingPunct="1">
              <a:lnSpc>
                <a:spcPct val="90000"/>
              </a:lnSpc>
              <a:spcBef>
                <a:spcPct val="0"/>
              </a:spcBef>
              <a:buNone/>
              <a:defRPr lang="en-US" sz="3200" b="1" kern="0" dirty="0">
                <a:solidFill>
                  <a:srgbClr val="00067C"/>
                </a:solidFill>
                <a:latin typeface="Book Antiqua" pitchFamily="18" charset="0"/>
                <a:ea typeface="ＭＳ Ｐゴシック" pitchFamily="34" charset="-128"/>
                <a:cs typeface="+mn-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6" name="Slide Number Placeholder 5">
            <a:extLst>
              <a:ext uri="{FF2B5EF4-FFF2-40B4-BE49-F238E27FC236}">
                <a16:creationId xmlns:a16="http://schemas.microsoft.com/office/drawing/2014/main" id="{681615ED-6465-47C7-A9C3-E04D745F3616}"/>
              </a:ext>
            </a:extLst>
          </p:cNvPr>
          <p:cNvSpPr>
            <a:spLocks noGrp="1"/>
          </p:cNvSpPr>
          <p:nvPr>
            <p:ph type="sldNum" sz="quarter" idx="12"/>
          </p:nvPr>
        </p:nvSpPr>
        <p:spPr>
          <a:xfrm>
            <a:off x="7809326" y="6356350"/>
            <a:ext cx="27432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FFFFFF"/>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FFFFFF"/>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2FD78223-4F74-493A-B6A2-259ABA9ED65F}"/>
              </a:ext>
            </a:extLst>
          </p:cNvPr>
          <p:cNvGrpSpPr/>
          <p:nvPr/>
        </p:nvGrpSpPr>
        <p:grpSpPr>
          <a:xfrm>
            <a:off x="213588" y="5955331"/>
            <a:ext cx="4419600" cy="738110"/>
            <a:chOff x="1289050" y="88145"/>
            <a:chExt cx="4419600" cy="738110"/>
          </a:xfrm>
        </p:grpSpPr>
        <p:sp>
          <p:nvSpPr>
            <p:cNvPr id="8" name="Title 1">
              <a:extLst>
                <a:ext uri="{FF2B5EF4-FFF2-40B4-BE49-F238E27FC236}">
                  <a16:creationId xmlns:a16="http://schemas.microsoft.com/office/drawing/2014/main" id="{E7F5193B-DBDD-457A-A7D4-ACDB7713533C}"/>
                </a:ext>
              </a:extLst>
            </p:cNvPr>
            <p:cNvSpPr txBox="1">
              <a:spLocks/>
            </p:cNvSpPr>
            <p:nvPr userDrawn="1"/>
          </p:nvSpPr>
          <p:spPr>
            <a:xfrm>
              <a:off x="1898650" y="152400"/>
              <a:ext cx="3810000" cy="609600"/>
            </a:xfrm>
            <a:prstGeom prst="rect">
              <a:avLst/>
            </a:prstGeom>
          </p:spPr>
          <p:txBody>
            <a:bodyPr/>
            <a:lstStyle/>
            <a:p>
              <a:pPr defTabSz="914400" eaLnBrk="0" fontAlgn="base" hangingPunct="0">
                <a:spcBef>
                  <a:spcPct val="0"/>
                </a:spcBef>
                <a:spcAft>
                  <a:spcPct val="0"/>
                </a:spcAft>
                <a:defRPr/>
              </a:pPr>
              <a:r>
                <a:rPr lang="en-US" sz="1200" b="1" kern="0">
                  <a:solidFill>
                    <a:srgbClr val="00067C"/>
                  </a:solidFill>
                  <a:latin typeface="Book Antiqua" pitchFamily="18" charset="0"/>
                  <a:ea typeface="ＭＳ Ｐゴシック" pitchFamily="34" charset="-128"/>
                </a:rPr>
                <a:t>Duke University │ The Fuqua School Of Business</a:t>
              </a:r>
              <a:br>
                <a:rPr lang="en-US" b="1" kern="0">
                  <a:solidFill>
                    <a:srgbClr val="00067C"/>
                  </a:solidFill>
                  <a:latin typeface="Book Antiqua" pitchFamily="18" charset="0"/>
                  <a:ea typeface="ＭＳ Ｐゴシック" pitchFamily="34" charset="-128"/>
                </a:rPr>
              </a:br>
              <a:r>
                <a:rPr lang="en-US" b="1" kern="0">
                  <a:solidFill>
                    <a:srgbClr val="00067C"/>
                  </a:solidFill>
                  <a:latin typeface="Book Antiqua" pitchFamily="18" charset="0"/>
                  <a:ea typeface="ＭＳ Ｐゴシック" pitchFamily="34" charset="-128"/>
                </a:rPr>
                <a:t>Health Care Club</a:t>
              </a:r>
              <a:endParaRPr lang="en-US" kern="0">
                <a:solidFill>
                  <a:srgbClr val="00067C"/>
                </a:solidFill>
                <a:latin typeface="Book Antiqua" pitchFamily="18" charset="0"/>
                <a:ea typeface="ＭＳ Ｐゴシック" pitchFamily="34" charset="-128"/>
              </a:endParaRPr>
            </a:p>
          </p:txBody>
        </p:sp>
        <p:pic>
          <p:nvPicPr>
            <p:cNvPr id="9" name="Picture 3">
              <a:extLst>
                <a:ext uri="{FF2B5EF4-FFF2-40B4-BE49-F238E27FC236}">
                  <a16:creationId xmlns:a16="http://schemas.microsoft.com/office/drawing/2014/main" id="{68F52F12-89F3-4FE4-8B8C-AF64AF428944}"/>
                </a:ext>
              </a:extLst>
            </p:cNvPr>
            <p:cNvPicPr>
              <a:picLocks noChangeAspect="1" noChangeArrowheads="1"/>
            </p:cNvPicPr>
            <p:nvPr userDrawn="1"/>
          </p:nvPicPr>
          <p:blipFill>
            <a:blip r:embed="rId5"/>
            <a:stretch>
              <a:fillRect/>
            </a:stretch>
          </p:blipFill>
          <p:spPr bwMode="auto">
            <a:xfrm>
              <a:off x="1289050" y="88145"/>
              <a:ext cx="609600" cy="738110"/>
            </a:xfrm>
            <a:prstGeom prst="rect">
              <a:avLst/>
            </a:prstGeom>
            <a:noFill/>
          </p:spPr>
        </p:pic>
      </p:grpSp>
      <p:pic>
        <p:nvPicPr>
          <p:cNvPr id="10" name="Picture 9">
            <a:extLst>
              <a:ext uri="{FF2B5EF4-FFF2-40B4-BE49-F238E27FC236}">
                <a16:creationId xmlns:a16="http://schemas.microsoft.com/office/drawing/2014/main" id="{546AD37D-B82F-464D-9059-F7801546469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09567" y="6019586"/>
            <a:ext cx="1318489" cy="675285"/>
          </a:xfrm>
          <a:prstGeom prst="rect">
            <a:avLst/>
          </a:prstGeom>
        </p:spPr>
      </p:pic>
      <p:sp>
        <p:nvSpPr>
          <p:cNvPr id="15" name="Oval 14">
            <a:extLst>
              <a:ext uri="{FF2B5EF4-FFF2-40B4-BE49-F238E27FC236}">
                <a16:creationId xmlns:a16="http://schemas.microsoft.com/office/drawing/2014/main" id="{72BCD7BA-3240-465A-B872-68DF77947AF4}"/>
              </a:ext>
            </a:extLst>
          </p:cNvPr>
          <p:cNvSpPr/>
          <p:nvPr/>
        </p:nvSpPr>
        <p:spPr>
          <a:xfrm>
            <a:off x="11418603" y="1106078"/>
            <a:ext cx="914400" cy="914400"/>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98965601-2DEA-468C-AAA0-C897C012C24A}"/>
              </a:ext>
            </a:extLst>
          </p:cNvPr>
          <p:cNvSpPr/>
          <p:nvPr/>
        </p:nvSpPr>
        <p:spPr>
          <a:xfrm>
            <a:off x="11799676" y="53418"/>
            <a:ext cx="914400" cy="914400"/>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87C8A4EA-1748-4212-AED4-480151B9A8A2}"/>
              </a:ext>
            </a:extLst>
          </p:cNvPr>
          <p:cNvSpPr/>
          <p:nvPr/>
        </p:nvSpPr>
        <p:spPr>
          <a:xfrm>
            <a:off x="10219752" y="-350287"/>
            <a:ext cx="1472650" cy="1472650"/>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9969AE59-2815-490C-9107-EFF3B89E6966}"/>
              </a:ext>
            </a:extLst>
          </p:cNvPr>
          <p:cNvSpPr/>
          <p:nvPr/>
        </p:nvSpPr>
        <p:spPr>
          <a:xfrm>
            <a:off x="8938596" y="-601048"/>
            <a:ext cx="1106424" cy="1106424"/>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0A927A73-BBA9-4819-B58E-7E14F6A02779}"/>
              </a:ext>
            </a:extLst>
          </p:cNvPr>
          <p:cNvSpPr/>
          <p:nvPr/>
        </p:nvSpPr>
        <p:spPr>
          <a:xfrm>
            <a:off x="9697676" y="469683"/>
            <a:ext cx="516155" cy="516155"/>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C7B412B2-8076-4CC6-83CD-DF2A8FAEAD0A}"/>
              </a:ext>
            </a:extLst>
          </p:cNvPr>
          <p:cNvCxnSpPr>
            <a:stCxn id="18" idx="6"/>
            <a:endCxn id="17" idx="2"/>
          </p:cNvCxnSpPr>
          <p:nvPr/>
        </p:nvCxnSpPr>
        <p:spPr>
          <a:xfrm>
            <a:off x="10045020" y="-47836"/>
            <a:ext cx="174732" cy="43387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4FB16AA-5DE0-4887-9444-9ED59A14588C}"/>
              </a:ext>
            </a:extLst>
          </p:cNvPr>
          <p:cNvCxnSpPr>
            <a:stCxn id="18" idx="5"/>
            <a:endCxn id="17" idx="2"/>
          </p:cNvCxnSpPr>
          <p:nvPr/>
        </p:nvCxnSpPr>
        <p:spPr>
          <a:xfrm>
            <a:off x="9882988" y="343344"/>
            <a:ext cx="336764" cy="42694"/>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12C42A4F-0D38-4075-9063-0DDB5A5DEF4A}"/>
              </a:ext>
            </a:extLst>
          </p:cNvPr>
          <p:cNvCxnSpPr>
            <a:endCxn id="17" idx="2"/>
          </p:cNvCxnSpPr>
          <p:nvPr/>
        </p:nvCxnSpPr>
        <p:spPr>
          <a:xfrm flipV="1">
            <a:off x="9491808" y="386038"/>
            <a:ext cx="727944" cy="136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0926769-28F8-47DD-8BFD-737B4BF17290}"/>
              </a:ext>
            </a:extLst>
          </p:cNvPr>
          <p:cNvCxnSpPr>
            <a:stCxn id="17" idx="7"/>
            <a:endCxn id="16" idx="1"/>
          </p:cNvCxnSpPr>
          <p:nvPr/>
        </p:nvCxnSpPr>
        <p:spPr>
          <a:xfrm>
            <a:off x="11476737" y="-134622"/>
            <a:ext cx="456850" cy="32195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C5B1720-45BB-4229-A5F7-63185A16F894}"/>
              </a:ext>
            </a:extLst>
          </p:cNvPr>
          <p:cNvCxnSpPr>
            <a:stCxn id="17" idx="6"/>
          </p:cNvCxnSpPr>
          <p:nvPr/>
        </p:nvCxnSpPr>
        <p:spPr>
          <a:xfrm>
            <a:off x="11692402" y="386038"/>
            <a:ext cx="107274" cy="13652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536BE311-3AEC-4143-A447-BE78EBD71A48}"/>
              </a:ext>
            </a:extLst>
          </p:cNvPr>
          <p:cNvCxnSpPr>
            <a:stCxn id="16" idx="3"/>
            <a:endCxn id="17" idx="5"/>
          </p:cNvCxnSpPr>
          <p:nvPr/>
        </p:nvCxnSpPr>
        <p:spPr>
          <a:xfrm flipH="1">
            <a:off x="11476737" y="833907"/>
            <a:ext cx="456850" cy="7279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7DE67B19-7640-4623-A344-2BF565AE3C4B}"/>
              </a:ext>
            </a:extLst>
          </p:cNvPr>
          <p:cNvCxnSpPr>
            <a:stCxn id="15" idx="0"/>
            <a:endCxn id="16" idx="3"/>
          </p:cNvCxnSpPr>
          <p:nvPr/>
        </p:nvCxnSpPr>
        <p:spPr>
          <a:xfrm flipV="1">
            <a:off x="11875803" y="833907"/>
            <a:ext cx="57784" cy="2721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E3D07BA-6FBF-4167-A355-541FDD21DDF6}"/>
              </a:ext>
            </a:extLst>
          </p:cNvPr>
          <p:cNvCxnSpPr>
            <a:stCxn id="15" idx="1"/>
            <a:endCxn id="16" idx="2"/>
          </p:cNvCxnSpPr>
          <p:nvPr/>
        </p:nvCxnSpPr>
        <p:spPr>
          <a:xfrm flipV="1">
            <a:off x="11552514" y="510618"/>
            <a:ext cx="247162" cy="72937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CEB515AF-8624-44F9-B591-CFAB734C5CF4}"/>
              </a:ext>
            </a:extLst>
          </p:cNvPr>
          <p:cNvCxnSpPr>
            <a:stCxn id="19" idx="5"/>
            <a:endCxn id="15" idx="2"/>
          </p:cNvCxnSpPr>
          <p:nvPr/>
        </p:nvCxnSpPr>
        <p:spPr>
          <a:xfrm>
            <a:off x="10138242" y="910249"/>
            <a:ext cx="1280361" cy="65302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E7D36F8-1DC9-4690-B00E-F442B529D2D8}"/>
              </a:ext>
            </a:extLst>
          </p:cNvPr>
          <p:cNvCxnSpPr>
            <a:endCxn id="19" idx="2"/>
          </p:cNvCxnSpPr>
          <p:nvPr/>
        </p:nvCxnSpPr>
        <p:spPr>
          <a:xfrm>
            <a:off x="9491808" y="522563"/>
            <a:ext cx="205868" cy="20519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1962F1-CB61-4445-976C-5F7E8DE41FD0}"/>
              </a:ext>
            </a:extLst>
          </p:cNvPr>
          <p:cNvCxnSpPr>
            <a:endCxn id="17" idx="3"/>
          </p:cNvCxnSpPr>
          <p:nvPr/>
        </p:nvCxnSpPr>
        <p:spPr>
          <a:xfrm>
            <a:off x="10213831" y="734677"/>
            <a:ext cx="221586" cy="17202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D8C878C-76B1-4EDA-AE72-A28A00F16356}"/>
              </a:ext>
            </a:extLst>
          </p:cNvPr>
          <p:cNvCxnSpPr>
            <a:stCxn id="15" idx="2"/>
            <a:endCxn id="17" idx="4"/>
          </p:cNvCxnSpPr>
          <p:nvPr/>
        </p:nvCxnSpPr>
        <p:spPr>
          <a:xfrm flipH="1" flipV="1">
            <a:off x="10956077" y="1122363"/>
            <a:ext cx="462526" cy="440915"/>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46C330BC-AFBE-4743-8DCD-D1786E826430}"/>
              </a:ext>
            </a:extLst>
          </p:cNvPr>
          <p:cNvSpPr/>
          <p:nvPr/>
        </p:nvSpPr>
        <p:spPr>
          <a:xfrm>
            <a:off x="8101877" y="-487966"/>
            <a:ext cx="755703" cy="755703"/>
          </a:xfrm>
          <a:prstGeom prst="ellipse">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6" name="Straight Connector 45">
            <a:extLst>
              <a:ext uri="{FF2B5EF4-FFF2-40B4-BE49-F238E27FC236}">
                <a16:creationId xmlns:a16="http://schemas.microsoft.com/office/drawing/2014/main" id="{31619CA7-C6F0-4FCA-B515-EEBBF5351F2B}"/>
              </a:ext>
            </a:extLst>
          </p:cNvPr>
          <p:cNvCxnSpPr>
            <a:cxnSpLocks/>
            <a:stCxn id="44" idx="4"/>
            <a:endCxn id="18" idx="4"/>
          </p:cNvCxnSpPr>
          <p:nvPr/>
        </p:nvCxnSpPr>
        <p:spPr>
          <a:xfrm>
            <a:off x="8479729" y="267737"/>
            <a:ext cx="1012079" cy="23763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0E5DEE8-34BC-4B03-9F04-0E0C331940DA}"/>
              </a:ext>
            </a:extLst>
          </p:cNvPr>
          <p:cNvCxnSpPr>
            <a:stCxn id="44" idx="5"/>
            <a:endCxn id="18" idx="3"/>
          </p:cNvCxnSpPr>
          <p:nvPr/>
        </p:nvCxnSpPr>
        <p:spPr>
          <a:xfrm>
            <a:off x="8746910" y="157067"/>
            <a:ext cx="353718" cy="18627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21951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65A7E-0C64-47CB-8AC7-2360FF08ED8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DBA4EE4-BB6B-469F-9260-B69027BE6DB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4E2A26-CC37-4DE8-BE4B-229FDF421CC1}"/>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0DCBA658-B8FE-4E0C-9895-8520FB7ECB7B}"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C2B28DA2-13A1-4BB8-91BC-CA8AB2E9339B}"/>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9" name="Slide Number Placeholder 5">
            <a:extLst>
              <a:ext uri="{FF2B5EF4-FFF2-40B4-BE49-F238E27FC236}">
                <a16:creationId xmlns:a16="http://schemas.microsoft.com/office/drawing/2014/main" id="{A03A3ED7-0130-80BB-430C-D86C2BD0D098}"/>
              </a:ext>
            </a:extLst>
          </p:cNvPr>
          <p:cNvSpPr txBox="1">
            <a:spLocks/>
          </p:cNvSpPr>
          <p:nvPr/>
        </p:nvSpPr>
        <p:spPr>
          <a:xfrm>
            <a:off x="7809326"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CB14AB3-8DB4-4F4E-8CE0-C2581FA23BBF}" type="slidenum">
              <a:rPr lang="en-US" smtClean="0"/>
              <a:pPr/>
              <a:t>‹#›</a:t>
            </a:fld>
            <a:endParaRPr lang="en-US"/>
          </a:p>
        </p:txBody>
      </p:sp>
    </p:spTree>
    <p:extLst>
      <p:ext uri="{BB962C8B-B14F-4D97-AF65-F5344CB8AC3E}">
        <p14:creationId xmlns:p14="http://schemas.microsoft.com/office/powerpoint/2010/main" val="407230809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0C230-C50B-4DCE-8808-BE2ABB39118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3AB5363-3A0D-446A-AC79-994877C8CD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D55D238-79A3-4092-B350-8FD3DB902465}"/>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B559A38-A1E0-4582-BEC3-7F222173E277}"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0F4309EE-0FEF-401C-9102-465A786C48D4}"/>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Slide Number Placeholder 5">
            <a:extLst>
              <a:ext uri="{FF2B5EF4-FFF2-40B4-BE49-F238E27FC236}">
                <a16:creationId xmlns:a16="http://schemas.microsoft.com/office/drawing/2014/main" id="{49D43614-B5CA-E964-E2A5-C3BC9A0956C6}"/>
              </a:ext>
            </a:extLst>
          </p:cNvPr>
          <p:cNvSpPr txBox="1">
            <a:spLocks/>
          </p:cNvSpPr>
          <p:nvPr/>
        </p:nvSpPr>
        <p:spPr>
          <a:xfrm>
            <a:off x="7809326"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CB14AB3-8DB4-4F4E-8CE0-C2581FA23BBF}" type="slidenum">
              <a:rPr lang="en-US" smtClean="0"/>
              <a:pPr/>
              <a:t>‹#›</a:t>
            </a:fld>
            <a:endParaRPr lang="en-US"/>
          </a:p>
        </p:txBody>
      </p:sp>
      <p:pic>
        <p:nvPicPr>
          <p:cNvPr id="10" name="Picture 9">
            <a:extLst>
              <a:ext uri="{FF2B5EF4-FFF2-40B4-BE49-F238E27FC236}">
                <a16:creationId xmlns:a16="http://schemas.microsoft.com/office/drawing/2014/main" id="{9E5CB3A1-CEE5-9F88-09F4-DC079C3FC49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09567" y="6019586"/>
            <a:ext cx="1318489" cy="675285"/>
          </a:xfrm>
          <a:prstGeom prst="rect">
            <a:avLst/>
          </a:prstGeom>
        </p:spPr>
      </p:pic>
      <p:pic>
        <p:nvPicPr>
          <p:cNvPr id="6" name="Picture 2" descr="Image result for duke fuqua health care club">
            <a:extLst>
              <a:ext uri="{FF2B5EF4-FFF2-40B4-BE49-F238E27FC236}">
                <a16:creationId xmlns:a16="http://schemas.microsoft.com/office/drawing/2014/main" id="{41B304FF-F977-1C2F-4A1D-9B46CA0DEFA6}"/>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7576020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0A9C9-EA09-4916-957B-40A3D3A832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E8887DE-0490-43FF-A067-A41DC7E5EC8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1CCBEE4-7B1F-4698-8E7C-C81751A2EB9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823B613-601A-48FA-ABAE-464787F780E5}"/>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DF769125-C099-466F-B0D5-F033FB3E344A}"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Footer Placeholder 5">
            <a:extLst>
              <a:ext uri="{FF2B5EF4-FFF2-40B4-BE49-F238E27FC236}">
                <a16:creationId xmlns:a16="http://schemas.microsoft.com/office/drawing/2014/main" id="{17A695BB-E3DC-4751-95C5-F66031AE8B68}"/>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7" name="Slide Number Placeholder 6">
            <a:extLst>
              <a:ext uri="{FF2B5EF4-FFF2-40B4-BE49-F238E27FC236}">
                <a16:creationId xmlns:a16="http://schemas.microsoft.com/office/drawing/2014/main" id="{AA183A6E-3D85-4128-BB66-D3569339C0E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8" name="Picture 2" descr="Image result for duke fuqua health care club">
            <a:extLst>
              <a:ext uri="{FF2B5EF4-FFF2-40B4-BE49-F238E27FC236}">
                <a16:creationId xmlns:a16="http://schemas.microsoft.com/office/drawing/2014/main" id="{E4697DC1-F395-80F7-D968-D3A58C957BB2}"/>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42745287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A9C495-6F92-469C-A56E-B6E1FE93D1F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295543-5F26-45EF-9CF6-04F02BC6ED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E7DF8E-2BA9-40F8-99A6-56A2D36A3D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4407E53-B341-4E60-9600-F92B8527B1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79B3F89-2FC0-4E72-AB76-58D16CFBF99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00D7D19-C095-482E-A71F-1262F82E3E8D}"/>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CD75EC1C-B043-43AF-9B51-B4EB596D0D54}"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8" name="Footer Placeholder 7">
            <a:extLst>
              <a:ext uri="{FF2B5EF4-FFF2-40B4-BE49-F238E27FC236}">
                <a16:creationId xmlns:a16="http://schemas.microsoft.com/office/drawing/2014/main" id="{37D94E23-1095-45CB-9A1A-7066F5782EB8}"/>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9" name="Slide Number Placeholder 8">
            <a:extLst>
              <a:ext uri="{FF2B5EF4-FFF2-40B4-BE49-F238E27FC236}">
                <a16:creationId xmlns:a16="http://schemas.microsoft.com/office/drawing/2014/main" id="{79810250-3936-4B8A-8B9E-5A20BC9B7F0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10" name="Picture 2" descr="Image result for duke fuqua health care club">
            <a:extLst>
              <a:ext uri="{FF2B5EF4-FFF2-40B4-BE49-F238E27FC236}">
                <a16:creationId xmlns:a16="http://schemas.microsoft.com/office/drawing/2014/main" id="{9A6E382F-57D4-E785-B42C-AF841AE77CE3}"/>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888748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E0307-DF93-4113-86BB-9AF2C7354DF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4B70B67C-272C-4C0D-8AD9-A58CF47F7565}"/>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Slide Number Placeholder 4">
            <a:extLst>
              <a:ext uri="{FF2B5EF4-FFF2-40B4-BE49-F238E27FC236}">
                <a16:creationId xmlns:a16="http://schemas.microsoft.com/office/drawing/2014/main" id="{418B9DC1-D64C-4DB1-AB34-8499C49B2946}"/>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3" name="Picture 2" descr="Image result for duke fuqua health care club">
            <a:extLst>
              <a:ext uri="{FF2B5EF4-FFF2-40B4-BE49-F238E27FC236}">
                <a16:creationId xmlns:a16="http://schemas.microsoft.com/office/drawing/2014/main" id="{95AEE2BA-52B1-A89A-2D2F-5D4578E6D9F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5422487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046A5D-FFBA-4645-BBEF-F8098E5FC060}"/>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BDF51F6-AA2A-4E6A-95E8-F0EB520AACDE}"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3" name="Footer Placeholder 2">
            <a:extLst>
              <a:ext uri="{FF2B5EF4-FFF2-40B4-BE49-F238E27FC236}">
                <a16:creationId xmlns:a16="http://schemas.microsoft.com/office/drawing/2014/main" id="{4BDFE618-6DB8-4D25-8281-4CAC0DF60820}"/>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4" name="Slide Number Placeholder 3">
            <a:extLst>
              <a:ext uri="{FF2B5EF4-FFF2-40B4-BE49-F238E27FC236}">
                <a16:creationId xmlns:a16="http://schemas.microsoft.com/office/drawing/2014/main" id="{88F05CCA-CC22-44B7-B47E-DBD87633AD6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5" name="Picture 2" descr="Image result for duke fuqua health care club">
            <a:extLst>
              <a:ext uri="{FF2B5EF4-FFF2-40B4-BE49-F238E27FC236}">
                <a16:creationId xmlns:a16="http://schemas.microsoft.com/office/drawing/2014/main" id="{3B024F32-F683-4678-211E-3734D61B9EA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0592993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52CF4-040F-45FA-B1CF-4C267948AB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C362C00-A0D2-4CEA-83C5-502B7F12BB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83BD01-E561-4CDB-8667-817E3D0072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9EA942-15F7-4CC2-9AD7-5E6132299406}"/>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9CD8D15-2B9D-416A-9867-8F74640E22E9}"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Footer Placeholder 5">
            <a:extLst>
              <a:ext uri="{FF2B5EF4-FFF2-40B4-BE49-F238E27FC236}">
                <a16:creationId xmlns:a16="http://schemas.microsoft.com/office/drawing/2014/main" id="{45B76300-2117-4B1D-8AC2-A22036AAD7E8}"/>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7" name="Slide Number Placeholder 6">
            <a:extLst>
              <a:ext uri="{FF2B5EF4-FFF2-40B4-BE49-F238E27FC236}">
                <a16:creationId xmlns:a16="http://schemas.microsoft.com/office/drawing/2014/main" id="{E2BDB61F-008E-4DB7-86BB-02DE33695B2C}"/>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8" name="Picture 2" descr="Image result for duke fuqua health care club">
            <a:extLst>
              <a:ext uri="{FF2B5EF4-FFF2-40B4-BE49-F238E27FC236}">
                <a16:creationId xmlns:a16="http://schemas.microsoft.com/office/drawing/2014/main" id="{FC0B6F4F-ED5F-3C69-A71B-132594645D63}"/>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8355364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1D939-207B-428B-A49C-D595FCE8D9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02F36F8-A657-4152-B6E7-169A0B88BDA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48CAF01-B82E-4D92-99E6-6D18EDB4E9A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7FD04-1E2C-4075-A4B8-0742C2715258}"/>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3D93C04F-953A-4934-9666-802849217DA6}"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Footer Placeholder 5">
            <a:extLst>
              <a:ext uri="{FF2B5EF4-FFF2-40B4-BE49-F238E27FC236}">
                <a16:creationId xmlns:a16="http://schemas.microsoft.com/office/drawing/2014/main" id="{D469F23F-5042-4525-9EEC-A3628F51631C}"/>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7" name="Slide Number Placeholder 6">
            <a:extLst>
              <a:ext uri="{FF2B5EF4-FFF2-40B4-BE49-F238E27FC236}">
                <a16:creationId xmlns:a16="http://schemas.microsoft.com/office/drawing/2014/main" id="{34892B85-CF8E-455E-B4B6-D0C805C39B92}"/>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8" name="Picture 2" descr="Image result for duke fuqua health care club">
            <a:extLst>
              <a:ext uri="{FF2B5EF4-FFF2-40B4-BE49-F238E27FC236}">
                <a16:creationId xmlns:a16="http://schemas.microsoft.com/office/drawing/2014/main" id="{E5EFDDEF-329B-46F6-DBC2-AB18B2D9A5F1}"/>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8256246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56243-D79C-4607-81A1-B16EE5D8B45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564E1C1-949B-458E-BAF8-44B28E4E87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5164E1-3522-41A4-B508-2EFE2A72103A}"/>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69B3A7AD-B92F-4FAC-AA37-20A91B16F356}"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B174726B-30A4-4F5E-82DA-B47B88CFD1A4}"/>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A3CFDEAF-C878-475A-AD93-8A8CDCF44AC9}"/>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7" name="Picture 2" descr="Image result for duke fuqua health care club">
            <a:extLst>
              <a:ext uri="{FF2B5EF4-FFF2-40B4-BE49-F238E27FC236}">
                <a16:creationId xmlns:a16="http://schemas.microsoft.com/office/drawing/2014/main" id="{4809F332-6CD3-68C4-415C-B8C359BB3D80}"/>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6956187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438D21-F5AD-4839-BAB6-768518721A4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6A4250B-1A29-4955-9A7E-56A1EA281D3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156065-E2F3-4DE0-8706-9D66450F3105}"/>
              </a:ext>
            </a:extLst>
          </p:cNvPr>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DF2D246-86E3-4244-9934-DC8F85B5EBC7}"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91791009-7CC8-443B-9AA0-BB44A70EBA1D}"/>
              </a:ext>
            </a:extLst>
          </p:cNvPr>
          <p:cNvSpPr>
            <a:spLocks noGrp="1"/>
          </p:cNvSpPr>
          <p:nvPr>
            <p:ph type="ftr" sz="quarter" idx="11"/>
          </p:nvPr>
        </p:nvSpPr>
        <p:spPr>
          <a:xfrm>
            <a:off x="4038600" y="6356350"/>
            <a:ext cx="4114800" cy="365125"/>
          </a:xfrm>
          <a:prstGeom prst="rect">
            <a:avLst/>
          </a:prstGeom>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2B9D119E-405F-4019-8CD6-A3F9276B2CF4}"/>
              </a:ext>
            </a:extLst>
          </p:cNvPr>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pic>
        <p:nvPicPr>
          <p:cNvPr id="7" name="Picture 2" descr="Image result for duke fuqua health care club">
            <a:extLst>
              <a:ext uri="{FF2B5EF4-FFF2-40B4-BE49-F238E27FC236}">
                <a16:creationId xmlns:a16="http://schemas.microsoft.com/office/drawing/2014/main" id="{7A6C73B6-AAE6-90FD-6F46-2B4F87556E0C}"/>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846904" y="6065491"/>
            <a:ext cx="1272209" cy="71561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21872844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3.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e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oleObject" Target="../embeddings/oleObject2.bin"/></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ags" Target="../tags/tag4.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6" Type="http://schemas.openxmlformats.org/officeDocument/2006/relationships/image" Target="../media/image4.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3.emf"/><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oleObject" Target="../embeddings/oleObject3.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2189D5ED-20AD-2430-5556-968F285C7870}"/>
              </a:ext>
            </a:extLst>
          </p:cNvPr>
          <p:cNvGraphicFramePr>
            <a:graphicFrameLocks noChangeAspect="1"/>
          </p:cNvGraphicFramePr>
          <p:nvPr userDrawn="1">
            <p:custDataLst>
              <p:tags r:id="rId13"/>
            </p:custDataLst>
            <p:extLst>
              <p:ext uri="{D42A27DB-BD31-4B8C-83A1-F6EECF244321}">
                <p14:modId xmlns:p14="http://schemas.microsoft.com/office/powerpoint/2010/main" val="620548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395" imgH="394" progId="TCLayout.ActiveDocument.1">
                  <p:embed/>
                </p:oleObj>
              </mc:Choice>
              <mc:Fallback>
                <p:oleObj name="think-cell Slide" r:id="rId14" imgW="395" imgH="394" progId="TCLayout.ActiveDocument.1">
                  <p:embed/>
                  <p:pic>
                    <p:nvPicPr>
                      <p:cNvPr id="9" name="Object 8" hidden="1">
                        <a:extLst>
                          <a:ext uri="{FF2B5EF4-FFF2-40B4-BE49-F238E27FC236}">
                            <a16:creationId xmlns:a16="http://schemas.microsoft.com/office/drawing/2014/main" id="{2189D5ED-20AD-2430-5556-968F285C7870}"/>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1FDE0850-BA94-4D12-9482-3F6D5F0322DC}" type="datetime1">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11/29/2022</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spTree>
    <p:extLst>
      <p:ext uri="{BB962C8B-B14F-4D97-AF65-F5344CB8AC3E}">
        <p14:creationId xmlns:p14="http://schemas.microsoft.com/office/powerpoint/2010/main" val="33236156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graphicFrame>
        <p:nvGraphicFramePr>
          <p:cNvPr id="9" name="Object 8" hidden="1">
            <a:extLst>
              <a:ext uri="{FF2B5EF4-FFF2-40B4-BE49-F238E27FC236}">
                <a16:creationId xmlns:a16="http://schemas.microsoft.com/office/drawing/2014/main" id="{C47E2CB3-A279-D5DC-98F2-55D36C43D32B}"/>
              </a:ext>
            </a:extLst>
          </p:cNvPr>
          <p:cNvGraphicFramePr>
            <a:graphicFrameLocks noChangeAspect="1"/>
          </p:cNvGraphicFramePr>
          <p:nvPr userDrawn="1">
            <p:custDataLst>
              <p:tags r:id="rId13"/>
            </p:custDataLst>
            <p:extLst>
              <p:ext uri="{D42A27DB-BD31-4B8C-83A1-F6EECF244321}">
                <p14:modId xmlns:p14="http://schemas.microsoft.com/office/powerpoint/2010/main" val="14015474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395" imgH="394" progId="TCLayout.ActiveDocument.1">
                  <p:embed/>
                </p:oleObj>
              </mc:Choice>
              <mc:Fallback>
                <p:oleObj name="think-cell Slide" r:id="rId14" imgW="395" imgH="394" progId="TCLayout.ActiveDocument.1">
                  <p:embed/>
                  <p:pic>
                    <p:nvPicPr>
                      <p:cNvPr id="9" name="Object 8" hidden="1">
                        <a:extLst>
                          <a:ext uri="{FF2B5EF4-FFF2-40B4-BE49-F238E27FC236}">
                            <a16:creationId xmlns:a16="http://schemas.microsoft.com/office/drawing/2014/main" id="{C47E2CB3-A279-D5DC-98F2-55D36C43D32B}"/>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1FDE0850-BA94-4D12-9482-3F6D5F0322DC}" type="datetime1">
              <a:rPr lang="en-US" smtClean="0"/>
              <a:t>11/29/2022</a:t>
            </a:fld>
            <a:endParaRPr lang="en-US" dirty="0"/>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dirty="0"/>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D13237FB-9B9C-4984-B6FE-398A207CFBB0}" type="slidenum">
              <a:rPr lang="en-US" smtClean="0"/>
              <a:t>‹#›</a:t>
            </a:fld>
            <a:endParaRPr lang="en-US" dirty="0"/>
          </a:p>
        </p:txBody>
      </p:sp>
    </p:spTree>
    <p:extLst>
      <p:ext uri="{BB962C8B-B14F-4D97-AF65-F5344CB8AC3E}">
        <p14:creationId xmlns:p14="http://schemas.microsoft.com/office/powerpoint/2010/main" val="23776461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8" name="Object 7" hidden="1">
            <a:extLst>
              <a:ext uri="{FF2B5EF4-FFF2-40B4-BE49-F238E27FC236}">
                <a16:creationId xmlns:a16="http://schemas.microsoft.com/office/drawing/2014/main" id="{518E9DCF-8177-45CB-A3CB-C781C6AEDA02}"/>
              </a:ext>
            </a:extLst>
          </p:cNvPr>
          <p:cNvGraphicFramePr>
            <a:graphicFrameLocks noChangeAspect="1"/>
          </p:cNvGraphicFramePr>
          <p:nvPr>
            <p:custDataLst>
              <p:tags r:id="rId13"/>
            </p:custDataLst>
            <p:extLst>
              <p:ext uri="{D42A27DB-BD31-4B8C-83A1-F6EECF244321}">
                <p14:modId xmlns:p14="http://schemas.microsoft.com/office/powerpoint/2010/main" val="13316729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4" imgW="395" imgH="396" progId="TCLayout.ActiveDocument.1">
                  <p:embed/>
                </p:oleObj>
              </mc:Choice>
              <mc:Fallback>
                <p:oleObj name="think-cell Slide" r:id="rId14" imgW="395" imgH="396" progId="TCLayout.ActiveDocument.1">
                  <p:embed/>
                  <p:pic>
                    <p:nvPicPr>
                      <p:cNvPr id="8" name="Object 7" hidden="1">
                        <a:extLst>
                          <a:ext uri="{FF2B5EF4-FFF2-40B4-BE49-F238E27FC236}">
                            <a16:creationId xmlns:a16="http://schemas.microsoft.com/office/drawing/2014/main" id="{518E9DCF-8177-45CB-A3CB-C781C6AEDA02}"/>
                          </a:ext>
                        </a:extLst>
                      </p:cNvPr>
                      <p:cNvPicPr/>
                      <p:nvPr/>
                    </p:nvPicPr>
                    <p:blipFill>
                      <a:blip r:embed="rId15"/>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F93F5DC8-7526-424B-BFB3-3CC756AD1FA6}"/>
              </a:ext>
            </a:extLst>
          </p:cNvPr>
          <p:cNvSpPr>
            <a:spLocks noGrp="1"/>
          </p:cNvSpPr>
          <p:nvPr>
            <p:ph type="title"/>
          </p:nvPr>
        </p:nvSpPr>
        <p:spPr>
          <a:xfrm>
            <a:off x="838200" y="365125"/>
            <a:ext cx="10515600" cy="6934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A03CE68-48DE-497B-A502-0F880A3D63A3}"/>
              </a:ext>
            </a:extLst>
          </p:cNvPr>
          <p:cNvSpPr>
            <a:spLocks noGrp="1"/>
          </p:cNvSpPr>
          <p:nvPr>
            <p:ph type="body" idx="1"/>
          </p:nvPr>
        </p:nvSpPr>
        <p:spPr>
          <a:xfrm>
            <a:off x="838200" y="1279430"/>
            <a:ext cx="10515600" cy="48975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B031F39-3765-4D78-9542-52A76D230309}"/>
              </a:ext>
            </a:extLst>
          </p:cNvPr>
          <p:cNvSpPr>
            <a:spLocks noGrp="1"/>
          </p:cNvSpPr>
          <p:nvPr>
            <p:ph type="sldNum" sz="quarter" idx="4"/>
          </p:nvPr>
        </p:nvSpPr>
        <p:spPr>
          <a:xfrm>
            <a:off x="9259733"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13237FB-9B9C-4984-B6FE-398A207CFBB0}" type="slidenum">
              <a:rPr kumimoji="0" lang="en-US" sz="1200" b="0" i="0" u="none" strike="noStrike" kern="1200" cap="none" spc="0" normalizeH="0" baseline="0" noProof="0" smtClean="0">
                <a:ln>
                  <a:noFill/>
                </a:ln>
                <a:solidFill>
                  <a:srgbClr val="002060"/>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srgbClr val="002060"/>
              </a:solidFill>
              <a:effectLst/>
              <a:uLnTx/>
              <a:uFillTx/>
              <a:latin typeface="Calibri"/>
              <a:ea typeface="+mn-ea"/>
              <a:cs typeface="+mn-cs"/>
            </a:endParaRPr>
          </a:p>
        </p:txBody>
      </p:sp>
      <p:grpSp>
        <p:nvGrpSpPr>
          <p:cNvPr id="11" name="Group 10">
            <a:extLst>
              <a:ext uri="{FF2B5EF4-FFF2-40B4-BE49-F238E27FC236}">
                <a16:creationId xmlns:a16="http://schemas.microsoft.com/office/drawing/2014/main" id="{2A5003E7-EDE1-424A-AE46-85A7CF06E816}"/>
              </a:ext>
            </a:extLst>
          </p:cNvPr>
          <p:cNvGrpSpPr/>
          <p:nvPr/>
        </p:nvGrpSpPr>
        <p:grpSpPr>
          <a:xfrm>
            <a:off x="225363" y="6270284"/>
            <a:ext cx="4181577" cy="641712"/>
            <a:chOff x="1376241" y="242839"/>
            <a:chExt cx="4181577" cy="641712"/>
          </a:xfrm>
        </p:grpSpPr>
        <p:sp>
          <p:nvSpPr>
            <p:cNvPr id="12" name="Title 1">
              <a:extLst>
                <a:ext uri="{FF2B5EF4-FFF2-40B4-BE49-F238E27FC236}">
                  <a16:creationId xmlns:a16="http://schemas.microsoft.com/office/drawing/2014/main" id="{B353191B-364F-4625-8EFD-4AA861C46EF9}"/>
                </a:ext>
              </a:extLst>
            </p:cNvPr>
            <p:cNvSpPr txBox="1">
              <a:spLocks/>
            </p:cNvSpPr>
            <p:nvPr userDrawn="1"/>
          </p:nvSpPr>
          <p:spPr>
            <a:xfrm>
              <a:off x="1747818" y="274951"/>
              <a:ext cx="3810000" cy="609600"/>
            </a:xfrm>
            <a:prstGeom prst="rect">
              <a:avLst/>
            </a:prstGeom>
          </p:spPr>
          <p:txBody>
            <a:bodyPr/>
            <a:lstStyle/>
            <a:p>
              <a:pPr defTabSz="914400" eaLnBrk="0" fontAlgn="base" hangingPunct="0">
                <a:spcBef>
                  <a:spcPct val="0"/>
                </a:spcBef>
                <a:spcAft>
                  <a:spcPct val="0"/>
                </a:spcAft>
                <a:defRPr/>
              </a:pPr>
              <a:r>
                <a:rPr lang="en-US" sz="1000" b="1" kern="0">
                  <a:solidFill>
                    <a:srgbClr val="002D5E"/>
                  </a:solidFill>
                  <a:latin typeface="Book Antiqua" pitchFamily="18" charset="0"/>
                  <a:ea typeface="ＭＳ Ｐゴシック" pitchFamily="34" charset="-128"/>
                </a:rPr>
                <a:t>Duke University │ The Fuqua School Of Business</a:t>
              </a:r>
              <a:br>
                <a:rPr lang="en-US" sz="1200" b="1" kern="0">
                  <a:solidFill>
                    <a:srgbClr val="002D5E"/>
                  </a:solidFill>
                  <a:latin typeface="Book Antiqua" pitchFamily="18" charset="0"/>
                  <a:ea typeface="ＭＳ Ｐゴシック" pitchFamily="34" charset="-128"/>
                </a:rPr>
              </a:br>
              <a:r>
                <a:rPr lang="en-US" sz="1200" b="1" kern="0">
                  <a:solidFill>
                    <a:srgbClr val="002D5E"/>
                  </a:solidFill>
                  <a:latin typeface="Book Antiqua" pitchFamily="18" charset="0"/>
                  <a:ea typeface="ＭＳ Ｐゴシック" pitchFamily="34" charset="-128"/>
                </a:rPr>
                <a:t>Health Care Club</a:t>
              </a:r>
              <a:endParaRPr lang="en-US" sz="1200" kern="0">
                <a:solidFill>
                  <a:srgbClr val="002D5E"/>
                </a:solidFill>
                <a:latin typeface="Book Antiqua" pitchFamily="18" charset="0"/>
                <a:ea typeface="ＭＳ Ｐゴシック" pitchFamily="34" charset="-128"/>
              </a:endParaRPr>
            </a:p>
          </p:txBody>
        </p:sp>
        <p:pic>
          <p:nvPicPr>
            <p:cNvPr id="13" name="Picture 3">
              <a:extLst>
                <a:ext uri="{FF2B5EF4-FFF2-40B4-BE49-F238E27FC236}">
                  <a16:creationId xmlns:a16="http://schemas.microsoft.com/office/drawing/2014/main" id="{B6053E85-19DB-4EAF-91A9-87FDDC8065AD}"/>
                </a:ext>
              </a:extLst>
            </p:cNvPr>
            <p:cNvPicPr>
              <a:picLocks noChangeAspect="1" noChangeArrowheads="1"/>
            </p:cNvPicPr>
            <p:nvPr userDrawn="1"/>
          </p:nvPicPr>
          <p:blipFill>
            <a:blip r:embed="rId16"/>
            <a:stretch>
              <a:fillRect/>
            </a:stretch>
          </p:blipFill>
          <p:spPr bwMode="auto">
            <a:xfrm>
              <a:off x="1376241" y="242839"/>
              <a:ext cx="416365" cy="504139"/>
            </a:xfrm>
            <a:prstGeom prst="rect">
              <a:avLst/>
            </a:prstGeom>
            <a:noFill/>
          </p:spPr>
        </p:pic>
      </p:grpSp>
      <p:sp>
        <p:nvSpPr>
          <p:cNvPr id="4" name="Rectangle 3">
            <a:extLst>
              <a:ext uri="{FF2B5EF4-FFF2-40B4-BE49-F238E27FC236}">
                <a16:creationId xmlns:a16="http://schemas.microsoft.com/office/drawing/2014/main" id="{A4C829D2-7B2C-BE31-0799-F61C4DCCCBAA}"/>
              </a:ext>
            </a:extLst>
          </p:cNvPr>
          <p:cNvSpPr/>
          <p:nvPr/>
        </p:nvSpPr>
        <p:spPr>
          <a:xfrm>
            <a:off x="0" y="0"/>
            <a:ext cx="118090" cy="6858000"/>
          </a:xfrm>
          <a:prstGeom prst="rect">
            <a:avLst/>
          </a:prstGeom>
          <a:solidFill>
            <a:srgbClr val="00067C"/>
          </a:solidFill>
          <a:ln w="9525">
            <a:solidFill>
              <a:srgbClr val="000099"/>
            </a:solidFill>
            <a:miter lim="800000"/>
          </a:ln>
        </p:spPr>
        <p:style>
          <a:lnRef idx="2">
            <a:schemeClr val="accent1">
              <a:shade val="50000"/>
            </a:schemeClr>
          </a:lnRef>
          <a:fillRef idx="1">
            <a:schemeClr val="accent1"/>
          </a:fillRef>
          <a:effectRef idx="0">
            <a:schemeClr val="accent1"/>
          </a:effectRef>
          <a:fontRef idx="minor">
            <a:schemeClr val="lt1"/>
          </a:fontRef>
        </p:style>
        <p:txBody>
          <a:bodyPr lIns="73152" tIns="73152" rIns="73152" bIns="73152" rtlCol="0" anchor="ctr"/>
          <a:lstStyle/>
          <a:p>
            <a:pPr algn="ctr"/>
            <a:endParaRPr lang="en-US" sz="1400" kern="0" err="1">
              <a:solidFill>
                <a:schemeClr val="tx1"/>
              </a:solidFill>
            </a:endParaRPr>
          </a:p>
        </p:txBody>
      </p:sp>
    </p:spTree>
    <p:extLst>
      <p:ext uri="{BB962C8B-B14F-4D97-AF65-F5344CB8AC3E}">
        <p14:creationId xmlns:p14="http://schemas.microsoft.com/office/powerpoint/2010/main" val="324481900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lang="en-US" sz="4000" b="1" kern="0" dirty="0" smtClean="0">
          <a:solidFill>
            <a:srgbClr val="00067C"/>
          </a:solidFill>
          <a:latin typeface="Book Antiqua" pitchFamily="18" charset="0"/>
          <a:ea typeface="ＭＳ Ｐゴシック" pitchFamily="34" charset="-128"/>
          <a:cs typeface="+mn-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Book Antiqua" panose="02040602050305030304"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Book Antiqua" panose="02040602050305030304"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Book Antiqua" panose="02040602050305030304"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Book Antiqua" panose="02040602050305030304"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Book Antiqua" panose="0204060205030503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3.xml"/><Relationship Id="rId1" Type="http://schemas.openxmlformats.org/officeDocument/2006/relationships/tags" Target="../tags/tag6.xml"/><Relationship Id="rId6" Type="http://schemas.openxmlformats.org/officeDocument/2006/relationships/image" Target="../media/image7.jpeg"/><Relationship Id="rId5" Type="http://schemas.openxmlformats.org/officeDocument/2006/relationships/image" Target="../media/image6.emf"/><Relationship Id="rId4" Type="http://schemas.openxmlformats.org/officeDocument/2006/relationships/oleObject" Target="../embeddings/oleObject5.bin"/></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4.xml"/><Relationship Id="rId1" Type="http://schemas.openxmlformats.org/officeDocument/2006/relationships/tags" Target="../tags/tag7.xml"/><Relationship Id="rId5" Type="http://schemas.openxmlformats.org/officeDocument/2006/relationships/image" Target="../media/image1.emf"/><Relationship Id="rId4" Type="http://schemas.openxmlformats.org/officeDocument/2006/relationships/oleObject" Target="../embeddings/oleObject6.bin"/></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4.xml"/><Relationship Id="rId1" Type="http://schemas.openxmlformats.org/officeDocument/2006/relationships/tags" Target="../tags/tag8.xml"/><Relationship Id="rId5" Type="http://schemas.openxmlformats.org/officeDocument/2006/relationships/image" Target="../media/image6.emf"/><Relationship Id="rId4" Type="http://schemas.openxmlformats.org/officeDocument/2006/relationships/oleObject" Target="../embeddings/oleObject7.bin"/></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4.xml"/><Relationship Id="rId1" Type="http://schemas.openxmlformats.org/officeDocument/2006/relationships/tags" Target="../tags/tag9.xml"/><Relationship Id="rId4" Type="http://schemas.openxmlformats.org/officeDocument/2006/relationships/image" Target="../media/image1.emf"/></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4.xml"/><Relationship Id="rId1" Type="http://schemas.openxmlformats.org/officeDocument/2006/relationships/tags" Target="../tags/tag10.xml"/><Relationship Id="rId5" Type="http://schemas.openxmlformats.org/officeDocument/2006/relationships/image" Target="../media/image1.emf"/><Relationship Id="rId4" Type="http://schemas.openxmlformats.org/officeDocument/2006/relationships/oleObject" Target="../embeddings/oleObject9.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4.xml"/><Relationship Id="rId1" Type="http://schemas.openxmlformats.org/officeDocument/2006/relationships/tags" Target="../tags/tag11.xml"/><Relationship Id="rId5" Type="http://schemas.openxmlformats.org/officeDocument/2006/relationships/image" Target="../media/image1.emf"/><Relationship Id="rId4" Type="http://schemas.openxmlformats.org/officeDocument/2006/relationships/oleObject" Target="../embeddings/oleObject10.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4.xml"/><Relationship Id="rId1" Type="http://schemas.openxmlformats.org/officeDocument/2006/relationships/tags" Target="../tags/tag12.xml"/><Relationship Id="rId6" Type="http://schemas.openxmlformats.org/officeDocument/2006/relationships/hyperlink" Target="https://library.fuqua.duke.edu/databases/index.php" TargetMode="External"/><Relationship Id="rId5" Type="http://schemas.openxmlformats.org/officeDocument/2006/relationships/image" Target="../media/image1.emf"/><Relationship Id="rId4" Type="http://schemas.openxmlformats.org/officeDocument/2006/relationships/oleObject" Target="../embeddings/oleObject11.bin"/></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4.xml"/><Relationship Id="rId1" Type="http://schemas.openxmlformats.org/officeDocument/2006/relationships/tags" Target="../tags/tag13.xml"/><Relationship Id="rId5" Type="http://schemas.openxmlformats.org/officeDocument/2006/relationships/image" Target="../media/image1.emf"/><Relationship Id="rId4" Type="http://schemas.openxmlformats.org/officeDocument/2006/relationships/oleObject" Target="../embeddings/oleObject12.bin"/></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4.xml"/><Relationship Id="rId1" Type="http://schemas.openxmlformats.org/officeDocument/2006/relationships/tags" Target="../tags/tag14.xml"/><Relationship Id="rId5" Type="http://schemas.openxmlformats.org/officeDocument/2006/relationships/image" Target="../media/image1.emf"/><Relationship Id="rId4" Type="http://schemas.openxmlformats.org/officeDocument/2006/relationships/oleObject" Target="../embeddings/oleObject13.bin"/></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4.xml"/><Relationship Id="rId1" Type="http://schemas.openxmlformats.org/officeDocument/2006/relationships/tags" Target="../tags/tag15.xml"/><Relationship Id="rId5" Type="http://schemas.openxmlformats.org/officeDocument/2006/relationships/image" Target="../media/image1.emf"/><Relationship Id="rId4" Type="http://schemas.openxmlformats.org/officeDocument/2006/relationships/oleObject" Target="../embeddings/oleObject6.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4.xml"/><Relationship Id="rId1" Type="http://schemas.openxmlformats.org/officeDocument/2006/relationships/tags" Target="../tags/tag16.xml"/><Relationship Id="rId5" Type="http://schemas.openxmlformats.org/officeDocument/2006/relationships/image" Target="../media/image1.emf"/><Relationship Id="rId4" Type="http://schemas.openxmlformats.org/officeDocument/2006/relationships/oleObject" Target="../embeddings/oleObject14.bin"/></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4.xml"/><Relationship Id="rId1" Type="http://schemas.openxmlformats.org/officeDocument/2006/relationships/tags" Target="../tags/tag17.xml"/><Relationship Id="rId4" Type="http://schemas.openxmlformats.org/officeDocument/2006/relationships/image" Target="../media/image1.em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4.xml"/><Relationship Id="rId1" Type="http://schemas.openxmlformats.org/officeDocument/2006/relationships/tags" Target="../tags/tag18.xml"/><Relationship Id="rId5" Type="http://schemas.openxmlformats.org/officeDocument/2006/relationships/image" Target="../media/image1.emf"/><Relationship Id="rId4" Type="http://schemas.openxmlformats.org/officeDocument/2006/relationships/oleObject" Target="../embeddings/oleObject16.bin"/></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4.xml"/><Relationship Id="rId1" Type="http://schemas.openxmlformats.org/officeDocument/2006/relationships/tags" Target="../tags/tag19.xml"/><Relationship Id="rId5" Type="http://schemas.openxmlformats.org/officeDocument/2006/relationships/image" Target="../media/image1.emf"/><Relationship Id="rId4" Type="http://schemas.openxmlformats.org/officeDocument/2006/relationships/oleObject" Target="../embeddings/oleObject17.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4.xml"/><Relationship Id="rId1" Type="http://schemas.openxmlformats.org/officeDocument/2006/relationships/tags" Target="../tags/tag20.xml"/><Relationship Id="rId5" Type="http://schemas.openxmlformats.org/officeDocument/2006/relationships/image" Target="../media/image1.emf"/><Relationship Id="rId4" Type="http://schemas.openxmlformats.org/officeDocument/2006/relationships/oleObject" Target="../embeddings/oleObject18.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4.xml"/><Relationship Id="rId1" Type="http://schemas.openxmlformats.org/officeDocument/2006/relationships/tags" Target="../tags/tag21.xml"/><Relationship Id="rId5" Type="http://schemas.openxmlformats.org/officeDocument/2006/relationships/image" Target="../media/image1.emf"/><Relationship Id="rId4" Type="http://schemas.openxmlformats.org/officeDocument/2006/relationships/oleObject" Target="../embeddings/oleObject19.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4.xml"/><Relationship Id="rId1" Type="http://schemas.openxmlformats.org/officeDocument/2006/relationships/tags" Target="../tags/tag22.xml"/><Relationship Id="rId6" Type="http://schemas.openxmlformats.org/officeDocument/2006/relationships/image" Target="../media/image8.jpeg"/><Relationship Id="rId5" Type="http://schemas.openxmlformats.org/officeDocument/2006/relationships/image" Target="../media/image1.emf"/><Relationship Id="rId4" Type="http://schemas.openxmlformats.org/officeDocument/2006/relationships/oleObject" Target="../embeddings/oleObject20.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4.xml"/><Relationship Id="rId1" Type="http://schemas.openxmlformats.org/officeDocument/2006/relationships/tags" Target="../tags/tag23.xml"/><Relationship Id="rId5" Type="http://schemas.openxmlformats.org/officeDocument/2006/relationships/image" Target="../media/image1.emf"/><Relationship Id="rId4" Type="http://schemas.openxmlformats.org/officeDocument/2006/relationships/oleObject" Target="../embeddings/oleObject6.bin"/></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4.xml"/><Relationship Id="rId1" Type="http://schemas.openxmlformats.org/officeDocument/2006/relationships/tags" Target="../tags/tag24.xml"/><Relationship Id="rId5" Type="http://schemas.openxmlformats.org/officeDocument/2006/relationships/image" Target="../media/image1.emf"/><Relationship Id="rId4" Type="http://schemas.openxmlformats.org/officeDocument/2006/relationships/oleObject" Target="../embeddings/oleObject21.bin"/></Relationships>
</file>

<file path=ppt/slides/_rels/slide20.xml.rels><?xml version="1.0" encoding="UTF-8" standalone="yes"?>
<Relationships xmlns="http://schemas.openxmlformats.org/package/2006/relationships"><Relationship Id="rId3" Type="http://schemas.openxmlformats.org/officeDocument/2006/relationships/tags" Target="../tags/tag27.xml"/><Relationship Id="rId7" Type="http://schemas.openxmlformats.org/officeDocument/2006/relationships/image" Target="../media/image1.emf"/><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oleObject" Target="../embeddings/oleObject22.bin"/><Relationship Id="rId5" Type="http://schemas.openxmlformats.org/officeDocument/2006/relationships/notesSlide" Target="../notesSlides/notesSlide18.xml"/><Relationship Id="rId4"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4.xml"/><Relationship Id="rId1" Type="http://schemas.openxmlformats.org/officeDocument/2006/relationships/tags" Target="../tags/tag28.xml"/><Relationship Id="rId5" Type="http://schemas.openxmlformats.org/officeDocument/2006/relationships/image" Target="../media/image1.emf"/><Relationship Id="rId4" Type="http://schemas.openxmlformats.org/officeDocument/2006/relationships/oleObject" Target="../embeddings/oleObject23.bin"/></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4.xml"/><Relationship Id="rId1" Type="http://schemas.openxmlformats.org/officeDocument/2006/relationships/tags" Target="../tags/tag29.xml"/><Relationship Id="rId5" Type="http://schemas.openxmlformats.org/officeDocument/2006/relationships/image" Target="../media/image1.emf"/><Relationship Id="rId4" Type="http://schemas.openxmlformats.org/officeDocument/2006/relationships/oleObject" Target="../embeddings/oleObject24.bin"/></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4.xml"/><Relationship Id="rId1" Type="http://schemas.openxmlformats.org/officeDocument/2006/relationships/tags" Target="../tags/tag30.xml"/><Relationship Id="rId5" Type="http://schemas.openxmlformats.org/officeDocument/2006/relationships/image" Target="../media/image1.emf"/><Relationship Id="rId4" Type="http://schemas.openxmlformats.org/officeDocument/2006/relationships/oleObject" Target="../embeddings/oleObject25.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4.xml"/><Relationship Id="rId1" Type="http://schemas.openxmlformats.org/officeDocument/2006/relationships/tags" Target="../tags/tag31.xml"/><Relationship Id="rId5" Type="http://schemas.openxmlformats.org/officeDocument/2006/relationships/image" Target="../media/image1.emf"/><Relationship Id="rId4" Type="http://schemas.openxmlformats.org/officeDocument/2006/relationships/oleObject" Target="../embeddings/oleObject26.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4.xml"/><Relationship Id="rId1" Type="http://schemas.openxmlformats.org/officeDocument/2006/relationships/tags" Target="../tags/tag32.xml"/><Relationship Id="rId6" Type="http://schemas.openxmlformats.org/officeDocument/2006/relationships/image" Target="../media/image9.png"/><Relationship Id="rId5" Type="http://schemas.openxmlformats.org/officeDocument/2006/relationships/image" Target="../media/image1.emf"/><Relationship Id="rId4" Type="http://schemas.openxmlformats.org/officeDocument/2006/relationships/oleObject" Target="../embeddings/oleObject27.bin"/></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4.xml"/><Relationship Id="rId1" Type="http://schemas.openxmlformats.org/officeDocument/2006/relationships/tags" Target="../tags/tag33.xml"/><Relationship Id="rId5" Type="http://schemas.openxmlformats.org/officeDocument/2006/relationships/image" Target="../media/image1.emf"/><Relationship Id="rId4" Type="http://schemas.openxmlformats.org/officeDocument/2006/relationships/oleObject" Target="../embeddings/oleObject28.bin"/></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4.xml"/><Relationship Id="rId1" Type="http://schemas.openxmlformats.org/officeDocument/2006/relationships/tags" Target="../tags/tag34.xml"/><Relationship Id="rId5" Type="http://schemas.openxmlformats.org/officeDocument/2006/relationships/image" Target="../media/image1.emf"/><Relationship Id="rId4" Type="http://schemas.openxmlformats.org/officeDocument/2006/relationships/oleObject" Target="../embeddings/oleObject29.bin"/></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4.xml"/><Relationship Id="rId1" Type="http://schemas.openxmlformats.org/officeDocument/2006/relationships/tags" Target="../tags/tag35.xml"/><Relationship Id="rId5" Type="http://schemas.openxmlformats.org/officeDocument/2006/relationships/image" Target="../media/image1.emf"/><Relationship Id="rId4" Type="http://schemas.openxmlformats.org/officeDocument/2006/relationships/oleObject" Target="../embeddings/oleObject30.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4.xml"/><Relationship Id="rId1" Type="http://schemas.openxmlformats.org/officeDocument/2006/relationships/tags" Target="../tags/tag36.xml"/><Relationship Id="rId5" Type="http://schemas.openxmlformats.org/officeDocument/2006/relationships/image" Target="../media/image1.emf"/><Relationship Id="rId4" Type="http://schemas.openxmlformats.org/officeDocument/2006/relationships/oleObject" Target="../embeddings/oleObject31.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4.xml"/><Relationship Id="rId1" Type="http://schemas.openxmlformats.org/officeDocument/2006/relationships/tags" Target="../tags/tag37.xml"/><Relationship Id="rId5" Type="http://schemas.openxmlformats.org/officeDocument/2006/relationships/image" Target="../media/image1.emf"/><Relationship Id="rId4" Type="http://schemas.openxmlformats.org/officeDocument/2006/relationships/oleObject" Target="../embeddings/oleObject32.bin"/></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Layout" Target="../slideLayouts/slideLayout24.xml"/><Relationship Id="rId1" Type="http://schemas.openxmlformats.org/officeDocument/2006/relationships/tags" Target="../tags/tag38.xml"/><Relationship Id="rId4" Type="http://schemas.openxmlformats.org/officeDocument/2006/relationships/image" Target="../media/image1.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hyperlink" Target="https://www.globenewswire.com/news-release/2016/11/07/887276/0/en/Tooth-Filling-Materials-Market-size-to-exceed-1-4bn-by-2024-Global-Market-Insights-Inc.html" TargetMode="Externa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D3F00E98-C08C-AB11-4054-558122A65922}"/>
              </a:ext>
            </a:extLst>
          </p:cNvPr>
          <p:cNvGraphicFramePr>
            <a:graphicFrameLocks noChangeAspect="1"/>
          </p:cNvGraphicFramePr>
          <p:nvPr>
            <p:custDataLst>
              <p:tags r:id="rId1"/>
            </p:custDataLst>
            <p:extLst>
              <p:ext uri="{D42A27DB-BD31-4B8C-83A1-F6EECF244321}">
                <p14:modId xmlns:p14="http://schemas.microsoft.com/office/powerpoint/2010/main" val="33123897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0" imgH="350" progId="TCLayout.ActiveDocument.1">
                  <p:embed/>
                </p:oleObj>
              </mc:Choice>
              <mc:Fallback>
                <p:oleObj name="think-cell Slide" r:id="rId4" imgW="350" imgH="350" progId="TCLayout.ActiveDocument.1">
                  <p:embed/>
                  <p:pic>
                    <p:nvPicPr>
                      <p:cNvPr id="7" name="Object 6" hidden="1">
                        <a:extLst>
                          <a:ext uri="{FF2B5EF4-FFF2-40B4-BE49-F238E27FC236}">
                            <a16:creationId xmlns:a16="http://schemas.microsoft.com/office/drawing/2014/main" id="{D3F00E98-C08C-AB11-4054-558122A6592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554CDBBE-529B-48AB-84C3-A12EC2E67303}"/>
              </a:ext>
            </a:extLst>
          </p:cNvPr>
          <p:cNvSpPr>
            <a:spLocks noGrp="1"/>
          </p:cNvSpPr>
          <p:nvPr>
            <p:ph type="ctrTitle"/>
          </p:nvPr>
        </p:nvSpPr>
        <p:spPr/>
        <p:txBody>
          <a:bodyPr vert="horz">
            <a:noAutofit/>
          </a:bodyPr>
          <a:lstStyle/>
          <a:p>
            <a:r>
              <a:rPr lang="en-US" sz="4400" b="1" dirty="0"/>
              <a:t>Healthcare Lifeline Session </a:t>
            </a:r>
            <a:r>
              <a:rPr lang="en-US" sz="4400" dirty="0"/>
              <a:t>5</a:t>
            </a:r>
            <a:r>
              <a:rPr lang="en-US" sz="4400" b="1" dirty="0"/>
              <a:t>: </a:t>
            </a:r>
            <a:br>
              <a:rPr lang="en-US" sz="4400" dirty="0"/>
            </a:br>
            <a:r>
              <a:rPr lang="en-US" sz="3600" dirty="0"/>
              <a:t>HC Casing Prep</a:t>
            </a:r>
            <a:endParaRPr lang="en-US" sz="4000" dirty="0"/>
          </a:p>
        </p:txBody>
      </p:sp>
      <p:sp>
        <p:nvSpPr>
          <p:cNvPr id="5" name="Subtitle 4">
            <a:extLst>
              <a:ext uri="{FF2B5EF4-FFF2-40B4-BE49-F238E27FC236}">
                <a16:creationId xmlns:a16="http://schemas.microsoft.com/office/drawing/2014/main" id="{7BFDB839-98FC-1711-D17F-C44E59B9B691}"/>
              </a:ext>
            </a:extLst>
          </p:cNvPr>
          <p:cNvSpPr>
            <a:spLocks noGrp="1"/>
          </p:cNvSpPr>
          <p:nvPr>
            <p:ph type="subTitle" idx="1"/>
          </p:nvPr>
        </p:nvSpPr>
        <p:spPr/>
        <p:txBody>
          <a:bodyPr/>
          <a:lstStyle/>
          <a:p>
            <a:endParaRPr lang="en-US"/>
          </a:p>
        </p:txBody>
      </p:sp>
      <p:grpSp>
        <p:nvGrpSpPr>
          <p:cNvPr id="4" name="Group 3">
            <a:extLst>
              <a:ext uri="{FF2B5EF4-FFF2-40B4-BE49-F238E27FC236}">
                <a16:creationId xmlns:a16="http://schemas.microsoft.com/office/drawing/2014/main" id="{E9EE6AAC-550A-4470-A9B0-8880FFCFAAA8}"/>
              </a:ext>
            </a:extLst>
          </p:cNvPr>
          <p:cNvGrpSpPr/>
          <p:nvPr/>
        </p:nvGrpSpPr>
        <p:grpSpPr>
          <a:xfrm>
            <a:off x="4630882" y="576943"/>
            <a:ext cx="2701636" cy="1589314"/>
            <a:chOff x="4630882" y="576943"/>
            <a:chExt cx="2701636" cy="1589314"/>
          </a:xfrm>
        </p:grpSpPr>
        <p:sp>
          <p:nvSpPr>
            <p:cNvPr id="3" name="Rectangle 2">
              <a:extLst>
                <a:ext uri="{FF2B5EF4-FFF2-40B4-BE49-F238E27FC236}">
                  <a16:creationId xmlns:a16="http://schemas.microsoft.com/office/drawing/2014/main" id="{4A444735-E4E5-4B74-A7AE-DC0BA5A50FA8}"/>
                </a:ext>
              </a:extLst>
            </p:cNvPr>
            <p:cNvSpPr/>
            <p:nvPr/>
          </p:nvSpPr>
          <p:spPr>
            <a:xfrm>
              <a:off x="4630882" y="576943"/>
              <a:ext cx="2701636" cy="158931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1026" name="Picture 2" descr="Image result for duke fuqua health care club">
              <a:extLst>
                <a:ext uri="{FF2B5EF4-FFF2-40B4-BE49-F238E27FC236}">
                  <a16:creationId xmlns:a16="http://schemas.microsoft.com/office/drawing/2014/main" id="{1ADEA930-44CF-40B1-BF26-9B6DB619D49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05184" y="709810"/>
              <a:ext cx="2353033" cy="1323581"/>
            </a:xfrm>
            <a:prstGeom prst="rect">
              <a:avLst/>
            </a:prstGeom>
            <a:noFill/>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val="1172072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0F9E38C-C12D-ADAF-5CC7-AE135C916E0F}"/>
              </a:ext>
            </a:extLst>
          </p:cNvPr>
          <p:cNvGraphicFramePr>
            <a:graphicFrameLocks noChangeAspect="1"/>
          </p:cNvGraphicFramePr>
          <p:nvPr>
            <p:custDataLst>
              <p:tags r:id="rId1"/>
            </p:custDataLst>
            <p:extLst>
              <p:ext uri="{D42A27DB-BD31-4B8C-83A1-F6EECF244321}">
                <p14:modId xmlns:p14="http://schemas.microsoft.com/office/powerpoint/2010/main" val="913200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10F9E38C-C12D-ADAF-5CC7-AE135C916E0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BFD98A12-33B0-4C54-BF9B-FB24DBF9774C}"/>
              </a:ext>
            </a:extLst>
          </p:cNvPr>
          <p:cNvSpPr>
            <a:spLocks noGrp="1"/>
          </p:cNvSpPr>
          <p:nvPr>
            <p:ph type="title"/>
          </p:nvPr>
        </p:nvSpPr>
        <p:spPr/>
        <p:txBody>
          <a:bodyPr vert="horz"/>
          <a:lstStyle/>
          <a:p>
            <a:r>
              <a:rPr lang="en-US" dirty="0"/>
              <a:t>Agenda</a:t>
            </a:r>
          </a:p>
        </p:txBody>
      </p:sp>
      <p:sp>
        <p:nvSpPr>
          <p:cNvPr id="3" name="Content Placeholder 2">
            <a:extLst>
              <a:ext uri="{FF2B5EF4-FFF2-40B4-BE49-F238E27FC236}">
                <a16:creationId xmlns:a16="http://schemas.microsoft.com/office/drawing/2014/main" id="{BCFCF5AC-4B93-47EF-867A-DF97F2DC7033}"/>
              </a:ext>
            </a:extLst>
          </p:cNvPr>
          <p:cNvSpPr>
            <a:spLocks noGrp="1"/>
          </p:cNvSpPr>
          <p:nvPr>
            <p:ph idx="1"/>
          </p:nvPr>
        </p:nvSpPr>
        <p:spPr/>
        <p:txBody>
          <a:bodyPr vert="horz" lIns="91440" tIns="45720" rIns="91440" bIns="45720" rtlCol="0" anchor="t">
            <a:normAutofit/>
          </a:bodyPr>
          <a:lstStyle/>
          <a:p>
            <a:r>
              <a:rPr lang="en-US" dirty="0"/>
              <a:t>Level set</a:t>
            </a:r>
          </a:p>
          <a:p>
            <a:r>
              <a:rPr lang="en-US" dirty="0"/>
              <a:t>Mini-case questions</a:t>
            </a:r>
          </a:p>
          <a:p>
            <a:r>
              <a:rPr lang="en-US" dirty="0"/>
              <a:t>Casing Components</a:t>
            </a:r>
          </a:p>
          <a:p>
            <a:r>
              <a:rPr lang="en-US" dirty="0"/>
              <a:t>Mock Case</a:t>
            </a:r>
          </a:p>
          <a:p>
            <a:endParaRPr lang="en-US" dirty="0"/>
          </a:p>
          <a:p>
            <a:pPr marL="45720" indent="0">
              <a:buNone/>
            </a:pPr>
            <a:endParaRPr lang="en-US" dirty="0"/>
          </a:p>
        </p:txBody>
      </p:sp>
    </p:spTree>
    <p:extLst>
      <p:ext uri="{BB962C8B-B14F-4D97-AF65-F5344CB8AC3E}">
        <p14:creationId xmlns:p14="http://schemas.microsoft.com/office/powerpoint/2010/main" val="10796968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ct 10" hidden="1">
            <a:extLst>
              <a:ext uri="{FF2B5EF4-FFF2-40B4-BE49-F238E27FC236}">
                <a16:creationId xmlns:a16="http://schemas.microsoft.com/office/drawing/2014/main" id="{1B462567-94F6-1FA5-BC36-880137AC3886}"/>
              </a:ext>
            </a:extLst>
          </p:cNvPr>
          <p:cNvGraphicFramePr>
            <a:graphicFrameLocks noChangeAspect="1"/>
          </p:cNvGraphicFramePr>
          <p:nvPr>
            <p:custDataLst>
              <p:tags r:id="rId1"/>
            </p:custDataLst>
            <p:extLst>
              <p:ext uri="{D42A27DB-BD31-4B8C-83A1-F6EECF244321}">
                <p14:modId xmlns:p14="http://schemas.microsoft.com/office/powerpoint/2010/main" val="80585561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50" imgH="350" progId="TCLayout.ActiveDocument.1">
                  <p:embed/>
                </p:oleObj>
              </mc:Choice>
              <mc:Fallback>
                <p:oleObj name="think-cell Slide" r:id="rId4" imgW="350" imgH="350" progId="TCLayout.ActiveDocument.1">
                  <p:embed/>
                  <p:pic>
                    <p:nvPicPr>
                      <p:cNvPr id="11" name="Object 10" hidden="1">
                        <a:extLst>
                          <a:ext uri="{FF2B5EF4-FFF2-40B4-BE49-F238E27FC236}">
                            <a16:creationId xmlns:a16="http://schemas.microsoft.com/office/drawing/2014/main" id="{1B462567-94F6-1FA5-BC36-880137AC388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57BD223C-704C-4E0E-BE90-72C1A60B84FC}"/>
              </a:ext>
            </a:extLst>
          </p:cNvPr>
          <p:cNvSpPr>
            <a:spLocks noGrp="1"/>
          </p:cNvSpPr>
          <p:nvPr>
            <p:ph type="title"/>
          </p:nvPr>
        </p:nvSpPr>
        <p:spPr/>
        <p:txBody>
          <a:bodyPr vert="horz"/>
          <a:lstStyle/>
          <a:p>
            <a:r>
              <a:rPr lang="en-US"/>
              <a:t>The Recruiting Timeline</a:t>
            </a:r>
          </a:p>
        </p:txBody>
      </p:sp>
      <p:sp>
        <p:nvSpPr>
          <p:cNvPr id="9" name="Content Placeholder 8">
            <a:extLst>
              <a:ext uri="{FF2B5EF4-FFF2-40B4-BE49-F238E27FC236}">
                <a16:creationId xmlns:a16="http://schemas.microsoft.com/office/drawing/2014/main" id="{A63858AE-E9BE-0BAE-4038-569CFA957553}"/>
              </a:ext>
            </a:extLst>
          </p:cNvPr>
          <p:cNvSpPr>
            <a:spLocks noGrp="1"/>
          </p:cNvSpPr>
          <p:nvPr>
            <p:ph idx="1"/>
          </p:nvPr>
        </p:nvSpPr>
        <p:spPr/>
        <p:txBody>
          <a:bodyPr/>
          <a:lstStyle/>
          <a:p>
            <a:endParaRPr lang="en-US"/>
          </a:p>
        </p:txBody>
      </p:sp>
      <p:graphicFrame>
        <p:nvGraphicFramePr>
          <p:cNvPr id="4" name="Table 3">
            <a:extLst>
              <a:ext uri="{FF2B5EF4-FFF2-40B4-BE49-F238E27FC236}">
                <a16:creationId xmlns:a16="http://schemas.microsoft.com/office/drawing/2014/main" id="{7173F8FB-CADF-46A5-8D09-D39CBD5D1FC4}"/>
              </a:ext>
            </a:extLst>
          </p:cNvPr>
          <p:cNvGraphicFramePr>
            <a:graphicFrameLocks noGrp="1"/>
          </p:cNvGraphicFramePr>
          <p:nvPr>
            <p:extLst>
              <p:ext uri="{D42A27DB-BD31-4B8C-83A1-F6EECF244321}">
                <p14:modId xmlns:p14="http://schemas.microsoft.com/office/powerpoint/2010/main" val="1069579334"/>
              </p:ext>
            </p:extLst>
          </p:nvPr>
        </p:nvGraphicFramePr>
        <p:xfrm>
          <a:off x="671071" y="850925"/>
          <a:ext cx="10020289" cy="5332730"/>
        </p:xfrm>
        <a:graphic>
          <a:graphicData uri="http://schemas.openxmlformats.org/drawingml/2006/table">
            <a:tbl>
              <a:tblPr/>
              <a:tblGrid>
                <a:gridCol w="4275422">
                  <a:extLst>
                    <a:ext uri="{9D8B030D-6E8A-4147-A177-3AD203B41FA5}">
                      <a16:colId xmlns:a16="http://schemas.microsoft.com/office/drawing/2014/main" val="492191593"/>
                    </a:ext>
                  </a:extLst>
                </a:gridCol>
                <a:gridCol w="212114">
                  <a:extLst>
                    <a:ext uri="{9D8B030D-6E8A-4147-A177-3AD203B41FA5}">
                      <a16:colId xmlns:a16="http://schemas.microsoft.com/office/drawing/2014/main" val="4259872773"/>
                    </a:ext>
                  </a:extLst>
                </a:gridCol>
                <a:gridCol w="212114">
                  <a:extLst>
                    <a:ext uri="{9D8B030D-6E8A-4147-A177-3AD203B41FA5}">
                      <a16:colId xmlns:a16="http://schemas.microsoft.com/office/drawing/2014/main" val="2280932899"/>
                    </a:ext>
                  </a:extLst>
                </a:gridCol>
                <a:gridCol w="212114">
                  <a:extLst>
                    <a:ext uri="{9D8B030D-6E8A-4147-A177-3AD203B41FA5}">
                      <a16:colId xmlns:a16="http://schemas.microsoft.com/office/drawing/2014/main" val="3322112392"/>
                    </a:ext>
                  </a:extLst>
                </a:gridCol>
                <a:gridCol w="212114">
                  <a:extLst>
                    <a:ext uri="{9D8B030D-6E8A-4147-A177-3AD203B41FA5}">
                      <a16:colId xmlns:a16="http://schemas.microsoft.com/office/drawing/2014/main" val="1604684262"/>
                    </a:ext>
                  </a:extLst>
                </a:gridCol>
                <a:gridCol w="212114">
                  <a:extLst>
                    <a:ext uri="{9D8B030D-6E8A-4147-A177-3AD203B41FA5}">
                      <a16:colId xmlns:a16="http://schemas.microsoft.com/office/drawing/2014/main" val="151811786"/>
                    </a:ext>
                  </a:extLst>
                </a:gridCol>
                <a:gridCol w="212114">
                  <a:extLst>
                    <a:ext uri="{9D8B030D-6E8A-4147-A177-3AD203B41FA5}">
                      <a16:colId xmlns:a16="http://schemas.microsoft.com/office/drawing/2014/main" val="563464473"/>
                    </a:ext>
                  </a:extLst>
                </a:gridCol>
                <a:gridCol w="129157">
                  <a:extLst>
                    <a:ext uri="{9D8B030D-6E8A-4147-A177-3AD203B41FA5}">
                      <a16:colId xmlns:a16="http://schemas.microsoft.com/office/drawing/2014/main" val="2053106058"/>
                    </a:ext>
                  </a:extLst>
                </a:gridCol>
                <a:gridCol w="200432">
                  <a:extLst>
                    <a:ext uri="{9D8B030D-6E8A-4147-A177-3AD203B41FA5}">
                      <a16:colId xmlns:a16="http://schemas.microsoft.com/office/drawing/2014/main" val="2512534777"/>
                    </a:ext>
                  </a:extLst>
                </a:gridCol>
                <a:gridCol w="212114">
                  <a:extLst>
                    <a:ext uri="{9D8B030D-6E8A-4147-A177-3AD203B41FA5}">
                      <a16:colId xmlns:a16="http://schemas.microsoft.com/office/drawing/2014/main" val="3974005170"/>
                    </a:ext>
                  </a:extLst>
                </a:gridCol>
                <a:gridCol w="212114">
                  <a:extLst>
                    <a:ext uri="{9D8B030D-6E8A-4147-A177-3AD203B41FA5}">
                      <a16:colId xmlns:a16="http://schemas.microsoft.com/office/drawing/2014/main" val="712321540"/>
                    </a:ext>
                  </a:extLst>
                </a:gridCol>
                <a:gridCol w="212114">
                  <a:extLst>
                    <a:ext uri="{9D8B030D-6E8A-4147-A177-3AD203B41FA5}">
                      <a16:colId xmlns:a16="http://schemas.microsoft.com/office/drawing/2014/main" val="1090355202"/>
                    </a:ext>
                  </a:extLst>
                </a:gridCol>
                <a:gridCol w="212114">
                  <a:extLst>
                    <a:ext uri="{9D8B030D-6E8A-4147-A177-3AD203B41FA5}">
                      <a16:colId xmlns:a16="http://schemas.microsoft.com/office/drawing/2014/main" val="2345263691"/>
                    </a:ext>
                  </a:extLst>
                </a:gridCol>
                <a:gridCol w="212114">
                  <a:extLst>
                    <a:ext uri="{9D8B030D-6E8A-4147-A177-3AD203B41FA5}">
                      <a16:colId xmlns:a16="http://schemas.microsoft.com/office/drawing/2014/main" val="971589468"/>
                    </a:ext>
                  </a:extLst>
                </a:gridCol>
                <a:gridCol w="212114">
                  <a:extLst>
                    <a:ext uri="{9D8B030D-6E8A-4147-A177-3AD203B41FA5}">
                      <a16:colId xmlns:a16="http://schemas.microsoft.com/office/drawing/2014/main" val="2629844011"/>
                    </a:ext>
                  </a:extLst>
                </a:gridCol>
                <a:gridCol w="212114">
                  <a:extLst>
                    <a:ext uri="{9D8B030D-6E8A-4147-A177-3AD203B41FA5}">
                      <a16:colId xmlns:a16="http://schemas.microsoft.com/office/drawing/2014/main" val="1176776426"/>
                    </a:ext>
                  </a:extLst>
                </a:gridCol>
                <a:gridCol w="212114">
                  <a:extLst>
                    <a:ext uri="{9D8B030D-6E8A-4147-A177-3AD203B41FA5}">
                      <a16:colId xmlns:a16="http://schemas.microsoft.com/office/drawing/2014/main" val="268386079"/>
                    </a:ext>
                  </a:extLst>
                </a:gridCol>
                <a:gridCol w="212114">
                  <a:extLst>
                    <a:ext uri="{9D8B030D-6E8A-4147-A177-3AD203B41FA5}">
                      <a16:colId xmlns:a16="http://schemas.microsoft.com/office/drawing/2014/main" val="2059566067"/>
                    </a:ext>
                  </a:extLst>
                </a:gridCol>
                <a:gridCol w="212114">
                  <a:extLst>
                    <a:ext uri="{9D8B030D-6E8A-4147-A177-3AD203B41FA5}">
                      <a16:colId xmlns:a16="http://schemas.microsoft.com/office/drawing/2014/main" val="1379723425"/>
                    </a:ext>
                  </a:extLst>
                </a:gridCol>
                <a:gridCol w="212114">
                  <a:extLst>
                    <a:ext uri="{9D8B030D-6E8A-4147-A177-3AD203B41FA5}">
                      <a16:colId xmlns:a16="http://schemas.microsoft.com/office/drawing/2014/main" val="1071559105"/>
                    </a:ext>
                  </a:extLst>
                </a:gridCol>
                <a:gridCol w="212114">
                  <a:extLst>
                    <a:ext uri="{9D8B030D-6E8A-4147-A177-3AD203B41FA5}">
                      <a16:colId xmlns:a16="http://schemas.microsoft.com/office/drawing/2014/main" val="2503147886"/>
                    </a:ext>
                  </a:extLst>
                </a:gridCol>
                <a:gridCol w="212114">
                  <a:extLst>
                    <a:ext uri="{9D8B030D-6E8A-4147-A177-3AD203B41FA5}">
                      <a16:colId xmlns:a16="http://schemas.microsoft.com/office/drawing/2014/main" val="1551053703"/>
                    </a:ext>
                  </a:extLst>
                </a:gridCol>
                <a:gridCol w="212114">
                  <a:extLst>
                    <a:ext uri="{9D8B030D-6E8A-4147-A177-3AD203B41FA5}">
                      <a16:colId xmlns:a16="http://schemas.microsoft.com/office/drawing/2014/main" val="1979347575"/>
                    </a:ext>
                  </a:extLst>
                </a:gridCol>
                <a:gridCol w="212114">
                  <a:extLst>
                    <a:ext uri="{9D8B030D-6E8A-4147-A177-3AD203B41FA5}">
                      <a16:colId xmlns:a16="http://schemas.microsoft.com/office/drawing/2014/main" val="2043581053"/>
                    </a:ext>
                  </a:extLst>
                </a:gridCol>
                <a:gridCol w="212114">
                  <a:extLst>
                    <a:ext uri="{9D8B030D-6E8A-4147-A177-3AD203B41FA5}">
                      <a16:colId xmlns:a16="http://schemas.microsoft.com/office/drawing/2014/main" val="1142133738"/>
                    </a:ext>
                  </a:extLst>
                </a:gridCol>
                <a:gridCol w="212114">
                  <a:extLst>
                    <a:ext uri="{9D8B030D-6E8A-4147-A177-3AD203B41FA5}">
                      <a16:colId xmlns:a16="http://schemas.microsoft.com/office/drawing/2014/main" val="2352756788"/>
                    </a:ext>
                  </a:extLst>
                </a:gridCol>
                <a:gridCol w="212114">
                  <a:extLst>
                    <a:ext uri="{9D8B030D-6E8A-4147-A177-3AD203B41FA5}">
                      <a16:colId xmlns:a16="http://schemas.microsoft.com/office/drawing/2014/main" val="201654888"/>
                    </a:ext>
                  </a:extLst>
                </a:gridCol>
                <a:gridCol w="212114">
                  <a:extLst>
                    <a:ext uri="{9D8B030D-6E8A-4147-A177-3AD203B41FA5}">
                      <a16:colId xmlns:a16="http://schemas.microsoft.com/office/drawing/2014/main" val="2105797794"/>
                    </a:ext>
                  </a:extLst>
                </a:gridCol>
                <a:gridCol w="112428">
                  <a:extLst>
                    <a:ext uri="{9D8B030D-6E8A-4147-A177-3AD203B41FA5}">
                      <a16:colId xmlns:a16="http://schemas.microsoft.com/office/drawing/2014/main" val="1235538737"/>
                    </a:ext>
                  </a:extLst>
                </a:gridCol>
              </a:tblGrid>
              <a:tr h="267740">
                <a:tc>
                  <a:txBody>
                    <a:bodyPr/>
                    <a:lstStyle/>
                    <a:p>
                      <a:pPr algn="l" fontAlgn="b"/>
                      <a:endParaRPr lang="en-US" sz="14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gridSpan="4">
                  <a:txBody>
                    <a:bodyPr/>
                    <a:lstStyle/>
                    <a:p>
                      <a:pPr algn="ctr" fontAlgn="b"/>
                      <a:r>
                        <a:rPr lang="en-US" sz="1800" b="0" i="0" u="none" strike="noStrike">
                          <a:solidFill>
                            <a:srgbClr val="000000"/>
                          </a:solidFill>
                          <a:effectLst/>
                          <a:latin typeface="Calibri" panose="020F0502020204030204" pitchFamily="34" charset="0"/>
                        </a:rPr>
                        <a:t>Sep</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b"/>
                      <a:r>
                        <a:rPr lang="en-US" sz="1800" b="0" i="0" u="none" strike="noStrike">
                          <a:solidFill>
                            <a:srgbClr val="000000"/>
                          </a:solidFill>
                          <a:effectLst/>
                          <a:latin typeface="Calibri" panose="020F0502020204030204" pitchFamily="34" charset="0"/>
                        </a:rPr>
                        <a:t>Oct</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b"/>
                      <a:r>
                        <a:rPr lang="en-US" sz="1800" b="0" i="0" u="none" strike="noStrike">
                          <a:solidFill>
                            <a:srgbClr val="000000"/>
                          </a:solidFill>
                          <a:effectLst/>
                          <a:latin typeface="Calibri" panose="020F0502020204030204" pitchFamily="34" charset="0"/>
                        </a:rPr>
                        <a:t>Nov</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b"/>
                      <a:r>
                        <a:rPr lang="en-US" sz="1800" b="0" i="0" u="none" strike="noStrike">
                          <a:solidFill>
                            <a:srgbClr val="000000"/>
                          </a:solidFill>
                          <a:effectLst/>
                          <a:latin typeface="Calibri" panose="020F0502020204030204" pitchFamily="34" charset="0"/>
                        </a:rPr>
                        <a:t>Dec</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b"/>
                      <a:r>
                        <a:rPr lang="en-US" sz="1800" b="0" i="0" u="none" strike="noStrike">
                          <a:solidFill>
                            <a:srgbClr val="000000"/>
                          </a:solidFill>
                          <a:effectLst/>
                          <a:latin typeface="Calibri" panose="020F0502020204030204" pitchFamily="34" charset="0"/>
                        </a:rPr>
                        <a:t>Jan</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b"/>
                      <a:r>
                        <a:rPr lang="en-US" sz="1800" b="0" i="0" u="none" strike="noStrike">
                          <a:solidFill>
                            <a:srgbClr val="000000"/>
                          </a:solidFill>
                          <a:effectLst/>
                          <a:latin typeface="Calibri" panose="020F0502020204030204" pitchFamily="34" charset="0"/>
                        </a:rPr>
                        <a:t>Feb</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b"/>
                      <a:r>
                        <a:rPr lang="en-US" sz="1800" b="0" i="0" u="none" strike="noStrike">
                          <a:solidFill>
                            <a:srgbClr val="000000"/>
                          </a:solidFill>
                          <a:effectLst/>
                          <a:latin typeface="Calibri" panose="020F0502020204030204" pitchFamily="34" charset="0"/>
                        </a:rPr>
                        <a:t>Mar</a:t>
                      </a:r>
                    </a:p>
                  </a:txBody>
                  <a:tcPr marL="6350" marR="6350" marT="635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76420972"/>
                  </a:ext>
                </a:extLst>
              </a:tr>
              <a:tr h="267740">
                <a:tc>
                  <a:txBody>
                    <a:bodyPr/>
                    <a:lstStyle/>
                    <a:p>
                      <a:pPr algn="l" fontAlgn="b"/>
                      <a:r>
                        <a:rPr lang="en-US" sz="1400" b="1" i="0" u="none" strike="noStrike">
                          <a:solidFill>
                            <a:srgbClr val="000000"/>
                          </a:solidFill>
                          <a:effectLst/>
                          <a:latin typeface="Calibri" panose="020F0502020204030204" pitchFamily="34" charset="0"/>
                        </a:rPr>
                        <a:t>FY Students Reach Out</a:t>
                      </a:r>
                    </a:p>
                  </a:txBody>
                  <a:tcPr marL="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655834095"/>
                  </a:ext>
                </a:extLst>
              </a:tr>
              <a:tr h="267740">
                <a:tc>
                  <a:txBody>
                    <a:bodyPr/>
                    <a:lstStyle/>
                    <a:p>
                      <a:pPr algn="l" fontAlgn="b"/>
                      <a:r>
                        <a:rPr lang="en-US" sz="1400" b="0" i="0" u="none" strike="noStrike">
                          <a:solidFill>
                            <a:srgbClr val="000000"/>
                          </a:solidFill>
                          <a:effectLst/>
                          <a:latin typeface="Calibri" panose="020F0502020204030204" pitchFamily="34" charset="0"/>
                        </a:rPr>
                        <a:t>Research Companies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8011587"/>
                  </a:ext>
                </a:extLst>
              </a:tr>
              <a:tr h="267740">
                <a:tc>
                  <a:txBody>
                    <a:bodyPr/>
                    <a:lstStyle/>
                    <a:p>
                      <a:pPr algn="l" fontAlgn="b"/>
                      <a:r>
                        <a:rPr lang="en-US" sz="1400" b="0" i="0" u="none" strike="noStrike">
                          <a:solidFill>
                            <a:srgbClr val="000000"/>
                          </a:solidFill>
                          <a:effectLst/>
                          <a:latin typeface="Calibri" panose="020F0502020204030204" pitchFamily="34" charset="0"/>
                        </a:rPr>
                        <a:t>Chat with Second Years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endParaRPr lang="en-US" sz="1400"/>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endParaRPr lang="en-US" sz="1400"/>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endParaRPr lang="en-US" sz="1400"/>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1452240"/>
                  </a:ext>
                </a:extLst>
              </a:tr>
              <a:tr h="267740">
                <a:tc>
                  <a:txBody>
                    <a:bodyPr/>
                    <a:lstStyle/>
                    <a:p>
                      <a:pPr algn="l" fontAlgn="b"/>
                      <a:r>
                        <a:rPr lang="en-US" sz="1400" b="0" i="0" u="none" strike="noStrike">
                          <a:solidFill>
                            <a:srgbClr val="000000"/>
                          </a:solidFill>
                          <a:effectLst/>
                          <a:latin typeface="Calibri" panose="020F0502020204030204" pitchFamily="34" charset="0"/>
                        </a:rPr>
                        <a:t>Informational Interviews with Alumni</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70C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70C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13775690"/>
                  </a:ext>
                </a:extLst>
              </a:tr>
              <a:tr h="267740">
                <a:tc>
                  <a:txBody>
                    <a:bodyPr/>
                    <a:lstStyle/>
                    <a:p>
                      <a:pPr algn="l" fontAlgn="b"/>
                      <a:r>
                        <a:rPr lang="en-US" sz="1400" b="1" i="0" u="none" strike="noStrike">
                          <a:solidFill>
                            <a:srgbClr val="000000"/>
                          </a:solidFill>
                          <a:effectLst/>
                          <a:latin typeface="Calibri" panose="020F0502020204030204" pitchFamily="34" charset="0"/>
                        </a:rPr>
                        <a:t>Company Interactions</a:t>
                      </a:r>
                    </a:p>
                  </a:txBody>
                  <a:tcPr marL="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378170085"/>
                  </a:ext>
                </a:extLst>
              </a:tr>
              <a:tr h="267740">
                <a:tc>
                  <a:txBody>
                    <a:bodyPr/>
                    <a:lstStyle/>
                    <a:p>
                      <a:pPr algn="l" fontAlgn="b"/>
                      <a:r>
                        <a:rPr lang="en-US" sz="1400" b="0" i="0" u="none" strike="noStrike">
                          <a:solidFill>
                            <a:srgbClr val="000000"/>
                          </a:solidFill>
                          <a:effectLst/>
                          <a:latin typeface="Calibri" panose="020F0502020204030204" pitchFamily="34" charset="0"/>
                        </a:rPr>
                        <a:t>Company Presentations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dirty="0">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1588577"/>
                  </a:ext>
                </a:extLst>
              </a:tr>
              <a:tr h="267740">
                <a:tc>
                  <a:txBody>
                    <a:bodyPr/>
                    <a:lstStyle/>
                    <a:p>
                      <a:pPr algn="l" fontAlgn="b"/>
                      <a:r>
                        <a:rPr lang="en-US" sz="1400" b="0" i="0" u="none" strike="noStrike">
                          <a:solidFill>
                            <a:srgbClr val="000000"/>
                          </a:solidFill>
                          <a:effectLst/>
                          <a:latin typeface="Calibri" panose="020F0502020204030204" pitchFamily="34" charset="0"/>
                        </a:rPr>
                        <a:t>Coffee Chats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7390769"/>
                  </a:ext>
                </a:extLst>
              </a:tr>
              <a:tr h="267740">
                <a:tc>
                  <a:txBody>
                    <a:bodyPr/>
                    <a:lstStyle/>
                    <a:p>
                      <a:pPr algn="l" fontAlgn="b"/>
                      <a:r>
                        <a:rPr lang="en-US" sz="1400" b="0" i="0" u="none" strike="noStrike">
                          <a:solidFill>
                            <a:srgbClr val="000000"/>
                          </a:solidFill>
                          <a:effectLst/>
                          <a:latin typeface="Calibri" panose="020F0502020204030204" pitchFamily="34" charset="0"/>
                        </a:rPr>
                        <a:t>Office Hours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1670770"/>
                  </a:ext>
                </a:extLst>
              </a:tr>
              <a:tr h="267740">
                <a:tc>
                  <a:txBody>
                    <a:bodyPr/>
                    <a:lstStyle/>
                    <a:p>
                      <a:pPr algn="l" fontAlgn="b"/>
                      <a:r>
                        <a:rPr lang="en-US" sz="1400" b="0" i="0" u="none" strike="noStrike">
                          <a:solidFill>
                            <a:srgbClr val="000000"/>
                          </a:solidFill>
                          <a:effectLst/>
                          <a:latin typeface="Calibri" panose="020F0502020204030204" pitchFamily="34" charset="0"/>
                        </a:rPr>
                        <a:t>Week in Cities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3759061"/>
                  </a:ext>
                </a:extLst>
              </a:tr>
              <a:tr h="267740">
                <a:tc>
                  <a:txBody>
                    <a:bodyPr/>
                    <a:lstStyle/>
                    <a:p>
                      <a:pPr algn="l" fontAlgn="b"/>
                      <a:r>
                        <a:rPr lang="en-US" sz="1400" b="0" i="0" u="none" strike="noStrike">
                          <a:solidFill>
                            <a:srgbClr val="000000"/>
                          </a:solidFill>
                          <a:effectLst/>
                          <a:latin typeface="Calibri" panose="020F0502020204030204" pitchFamily="34" charset="0"/>
                        </a:rPr>
                        <a:t>Informational Interviews with Non-</a:t>
                      </a:r>
                      <a:r>
                        <a:rPr lang="en-US" sz="1400" b="0" i="0" u="none" strike="noStrike" err="1">
                          <a:solidFill>
                            <a:srgbClr val="000000"/>
                          </a:solidFill>
                          <a:effectLst/>
                          <a:latin typeface="Calibri" panose="020F0502020204030204" pitchFamily="34" charset="0"/>
                        </a:rPr>
                        <a:t>Fuquans</a:t>
                      </a:r>
                      <a:endParaRPr lang="en-US" sz="1400" b="0" i="0" u="none" strike="noStrike">
                        <a:solidFill>
                          <a:srgbClr val="000000"/>
                        </a:solidFill>
                        <a:effectLst/>
                        <a:latin typeface="Calibri" panose="020F0502020204030204" pitchFamily="34" charset="0"/>
                      </a:endParaRP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5465537"/>
                  </a:ext>
                </a:extLst>
              </a:tr>
              <a:tr h="267740">
                <a:tc>
                  <a:txBody>
                    <a:bodyPr/>
                    <a:lstStyle/>
                    <a:p>
                      <a:pPr algn="l" fontAlgn="b"/>
                      <a:r>
                        <a:rPr lang="en-US" sz="1400" b="1" i="0" u="none" strike="noStrike">
                          <a:solidFill>
                            <a:srgbClr val="000000"/>
                          </a:solidFill>
                          <a:effectLst/>
                          <a:latin typeface="Calibri" panose="020F0502020204030204" pitchFamily="34" charset="0"/>
                        </a:rPr>
                        <a:t>Application Process</a:t>
                      </a:r>
                    </a:p>
                  </a:txBody>
                  <a:tcPr marL="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4237195663"/>
                  </a:ext>
                </a:extLst>
              </a:tr>
              <a:tr h="267740">
                <a:tc>
                  <a:txBody>
                    <a:bodyPr/>
                    <a:lstStyle/>
                    <a:p>
                      <a:pPr algn="l" fontAlgn="b"/>
                      <a:r>
                        <a:rPr lang="en-US" sz="1400" b="0" i="0" u="none" strike="noStrike">
                          <a:solidFill>
                            <a:srgbClr val="000000"/>
                          </a:solidFill>
                          <a:effectLst/>
                          <a:latin typeface="Calibri" panose="020F0502020204030204" pitchFamily="34" charset="0"/>
                        </a:rPr>
                        <a:t>Resume Development</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914945383"/>
                  </a:ext>
                </a:extLst>
              </a:tr>
              <a:tr h="267740">
                <a:tc>
                  <a:txBody>
                    <a:bodyPr/>
                    <a:lstStyle/>
                    <a:p>
                      <a:pPr algn="l" fontAlgn="b"/>
                      <a:r>
                        <a:rPr lang="en-US" sz="1400" b="0" i="0" u="none" strike="noStrike">
                          <a:solidFill>
                            <a:srgbClr val="000000"/>
                          </a:solidFill>
                          <a:effectLst/>
                          <a:latin typeface="Calibri" panose="020F0502020204030204" pitchFamily="34" charset="0"/>
                        </a:rPr>
                        <a:t>Cover Letter Development</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390611741"/>
                  </a:ext>
                </a:extLst>
              </a:tr>
              <a:tr h="267740">
                <a:tc>
                  <a:txBody>
                    <a:bodyPr/>
                    <a:lstStyle/>
                    <a:p>
                      <a:pPr algn="l" fontAlgn="b"/>
                      <a:r>
                        <a:rPr lang="en-US" sz="1400" b="0" i="0" u="none" strike="noStrike">
                          <a:solidFill>
                            <a:srgbClr val="000000"/>
                          </a:solidFill>
                          <a:effectLst/>
                          <a:latin typeface="Calibri" panose="020F0502020204030204" pitchFamily="34" charset="0"/>
                        </a:rPr>
                        <a:t>Interview Prep (Peer, SY, CMC, Alumni)</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806620013"/>
                  </a:ext>
                </a:extLst>
              </a:tr>
              <a:tr h="267740">
                <a:tc>
                  <a:txBody>
                    <a:bodyPr/>
                    <a:lstStyle/>
                    <a:p>
                      <a:pPr algn="l" fontAlgn="b"/>
                      <a:r>
                        <a:rPr lang="en-US" sz="1400" b="0" i="0" u="none" strike="noStrike">
                          <a:solidFill>
                            <a:srgbClr val="000000"/>
                          </a:solidFill>
                          <a:effectLst/>
                          <a:latin typeface="Calibri" panose="020F0502020204030204" pitchFamily="34" charset="0"/>
                        </a:rPr>
                        <a:t>Resume Drops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485202136"/>
                  </a:ext>
                </a:extLst>
              </a:tr>
              <a:tr h="267740">
                <a:tc>
                  <a:txBody>
                    <a:bodyPr/>
                    <a:lstStyle/>
                    <a:p>
                      <a:pPr algn="l" fontAlgn="b"/>
                      <a:r>
                        <a:rPr lang="en-US" sz="1400" b="0" i="0" u="none" strike="noStrike">
                          <a:solidFill>
                            <a:srgbClr val="000000"/>
                          </a:solidFill>
                          <a:effectLst/>
                          <a:latin typeface="Calibri" panose="020F0502020204030204" pitchFamily="34" charset="0"/>
                        </a:rPr>
                        <a:t>Company At-A-Glance Briefs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D966"/>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endParaRPr lang="en-US" sz="1800" b="0" i="0" u="none" strike="noStrike">
                        <a:solidFill>
                          <a:srgbClr val="000000"/>
                        </a:solidFill>
                        <a:effectLst/>
                        <a:latin typeface="Calibri" panose="020F0502020204030204" pitchFamily="34" charset="0"/>
                      </a:endParaRP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76008217"/>
                  </a:ext>
                </a:extLst>
              </a:tr>
              <a:tr h="267740">
                <a:tc>
                  <a:txBody>
                    <a:bodyPr/>
                    <a:lstStyle/>
                    <a:p>
                      <a:pPr algn="l" fontAlgn="b"/>
                      <a:r>
                        <a:rPr lang="en-US" sz="1400" b="0" i="0" u="none" strike="noStrike">
                          <a:solidFill>
                            <a:srgbClr val="000000"/>
                          </a:solidFill>
                          <a:effectLst/>
                          <a:latin typeface="Calibri" panose="020F0502020204030204" pitchFamily="34" charset="0"/>
                        </a:rPr>
                        <a:t>First Round Interviews (Campus)</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4188783312"/>
                  </a:ext>
                </a:extLst>
              </a:tr>
              <a:tr h="267740">
                <a:tc>
                  <a:txBody>
                    <a:bodyPr/>
                    <a:lstStyle/>
                    <a:p>
                      <a:pPr algn="l" fontAlgn="b"/>
                      <a:r>
                        <a:rPr lang="en-US" sz="1400" b="0" i="0" u="none" strike="noStrike">
                          <a:solidFill>
                            <a:srgbClr val="000000"/>
                          </a:solidFill>
                          <a:effectLst/>
                          <a:latin typeface="Calibri" panose="020F0502020204030204" pitchFamily="34" charset="0"/>
                        </a:rPr>
                        <a:t>Second Round Interviews (HQ)</a:t>
                      </a:r>
                    </a:p>
                  </a:txBody>
                  <a:tcPr marL="182880" marR="0" marT="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a:solidFill>
                            <a:srgbClr val="000000"/>
                          </a:solidFill>
                          <a:effectLst/>
                          <a:latin typeface="Calibri" panose="020F0502020204030204" pitchFamily="34" charset="0"/>
                        </a:rPr>
                        <a:t> </a:t>
                      </a:r>
                    </a:p>
                  </a:txBody>
                  <a:tcPr marL="6350" marR="6350" marT="635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l" fontAlgn="b"/>
                      <a:r>
                        <a:rPr lang="en-US" sz="1800" b="0" i="0" u="none" strike="noStrike" dirty="0">
                          <a:solidFill>
                            <a:srgbClr val="000000"/>
                          </a:solidFill>
                          <a:effectLst/>
                          <a:latin typeface="Calibri" panose="020F0502020204030204" pitchFamily="34" charset="0"/>
                        </a:rPr>
                        <a:t> </a:t>
                      </a:r>
                    </a:p>
                  </a:txBody>
                  <a:tcPr marL="6350" marR="6350" marT="6350" marB="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30088041"/>
                  </a:ext>
                </a:extLst>
              </a:tr>
            </a:tbl>
          </a:graphicData>
        </a:graphic>
      </p:graphicFrame>
      <p:grpSp>
        <p:nvGrpSpPr>
          <p:cNvPr id="5" name="Group 4">
            <a:extLst>
              <a:ext uri="{FF2B5EF4-FFF2-40B4-BE49-F238E27FC236}">
                <a16:creationId xmlns:a16="http://schemas.microsoft.com/office/drawing/2014/main" id="{BE59675F-EE85-4A45-8BD3-38C693443F04}"/>
              </a:ext>
            </a:extLst>
          </p:cNvPr>
          <p:cNvGrpSpPr/>
          <p:nvPr/>
        </p:nvGrpSpPr>
        <p:grpSpPr>
          <a:xfrm>
            <a:off x="6472077" y="1132032"/>
            <a:ext cx="1781907" cy="5581718"/>
            <a:chOff x="6026314" y="1050719"/>
            <a:chExt cx="1781907" cy="4612993"/>
          </a:xfrm>
        </p:grpSpPr>
        <p:cxnSp>
          <p:nvCxnSpPr>
            <p:cNvPr id="6" name="Straight Connector 5">
              <a:extLst>
                <a:ext uri="{FF2B5EF4-FFF2-40B4-BE49-F238E27FC236}">
                  <a16:creationId xmlns:a16="http://schemas.microsoft.com/office/drawing/2014/main" id="{CF40ED3F-88E6-4313-881D-8ED1EF57E34E}"/>
                </a:ext>
              </a:extLst>
            </p:cNvPr>
            <p:cNvCxnSpPr>
              <a:cxnSpLocks/>
            </p:cNvCxnSpPr>
            <p:nvPr/>
          </p:nvCxnSpPr>
          <p:spPr>
            <a:xfrm>
              <a:off x="6906685" y="1050719"/>
              <a:ext cx="2116" cy="4392006"/>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7" name="Rounded Rectangle 38">
              <a:extLst>
                <a:ext uri="{FF2B5EF4-FFF2-40B4-BE49-F238E27FC236}">
                  <a16:creationId xmlns:a16="http://schemas.microsoft.com/office/drawing/2014/main" id="{966D0229-9BEB-4639-BCCD-BC73747FF3ED}"/>
                </a:ext>
              </a:extLst>
            </p:cNvPr>
            <p:cNvSpPr/>
            <p:nvPr/>
          </p:nvSpPr>
          <p:spPr>
            <a:xfrm>
              <a:off x="6026314" y="5444811"/>
              <a:ext cx="1781907" cy="218901"/>
            </a:xfrm>
            <a:prstGeom prst="round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We are here</a:t>
              </a:r>
            </a:p>
          </p:txBody>
        </p:sp>
      </p:grpSp>
      <p:sp>
        <p:nvSpPr>
          <p:cNvPr id="3" name="Rectangle: Rounded Corners 2">
            <a:extLst>
              <a:ext uri="{FF2B5EF4-FFF2-40B4-BE49-F238E27FC236}">
                <a16:creationId xmlns:a16="http://schemas.microsoft.com/office/drawing/2014/main" id="{152BE742-BB71-4BFD-AAF1-8C457BB232C7}"/>
              </a:ext>
            </a:extLst>
          </p:cNvPr>
          <p:cNvSpPr/>
          <p:nvPr/>
        </p:nvSpPr>
        <p:spPr>
          <a:xfrm>
            <a:off x="10906812" y="1272619"/>
            <a:ext cx="1065229" cy="76357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Higher Intensity</a:t>
            </a:r>
          </a:p>
        </p:txBody>
      </p:sp>
      <p:sp>
        <p:nvSpPr>
          <p:cNvPr id="8" name="Rectangle: Rounded Corners 7">
            <a:extLst>
              <a:ext uri="{FF2B5EF4-FFF2-40B4-BE49-F238E27FC236}">
                <a16:creationId xmlns:a16="http://schemas.microsoft.com/office/drawing/2014/main" id="{1189EB41-23E9-44B6-A6CC-7167A98C85E7}"/>
              </a:ext>
            </a:extLst>
          </p:cNvPr>
          <p:cNvSpPr/>
          <p:nvPr/>
        </p:nvSpPr>
        <p:spPr>
          <a:xfrm>
            <a:off x="10906812" y="2121544"/>
            <a:ext cx="1065229" cy="763571"/>
          </a:xfrm>
          <a:prstGeom prst="roundRect">
            <a:avLst/>
          </a:prstGeom>
          <a:solidFill>
            <a:srgbClr val="FFD9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solidFill>
                  <a:schemeClr val="tx1"/>
                </a:solidFill>
              </a:rPr>
              <a:t>Lower Intensity</a:t>
            </a:r>
          </a:p>
        </p:txBody>
      </p:sp>
    </p:spTree>
    <p:extLst>
      <p:ext uri="{BB962C8B-B14F-4D97-AF65-F5344CB8AC3E}">
        <p14:creationId xmlns:p14="http://schemas.microsoft.com/office/powerpoint/2010/main" val="4211186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BD2FE335-C7FB-5FBD-519A-702E8862063E}"/>
              </a:ext>
            </a:extLst>
          </p:cNvPr>
          <p:cNvGraphicFramePr>
            <a:graphicFrameLocks noChangeAspect="1"/>
          </p:cNvGraphicFramePr>
          <p:nvPr>
            <p:custDataLst>
              <p:tags r:id="rId1"/>
            </p:custDataLst>
            <p:extLst>
              <p:ext uri="{D42A27DB-BD31-4B8C-83A1-F6EECF244321}">
                <p14:modId xmlns:p14="http://schemas.microsoft.com/office/powerpoint/2010/main" val="315603804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5" name="Object 4" hidden="1">
                        <a:extLst>
                          <a:ext uri="{FF2B5EF4-FFF2-40B4-BE49-F238E27FC236}">
                            <a16:creationId xmlns:a16="http://schemas.microsoft.com/office/drawing/2014/main" id="{BD2FE335-C7FB-5FBD-519A-702E8862063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4A2BDF0B-E748-4B04-9ED7-7E34FA6F9026}"/>
              </a:ext>
            </a:extLst>
          </p:cNvPr>
          <p:cNvSpPr>
            <a:spLocks noGrp="1"/>
          </p:cNvSpPr>
          <p:nvPr>
            <p:ph type="title"/>
          </p:nvPr>
        </p:nvSpPr>
        <p:spPr/>
        <p:txBody>
          <a:bodyPr vert="horz"/>
          <a:lstStyle/>
          <a:p>
            <a:r>
              <a:rPr lang="en-US" dirty="0"/>
              <a:t>Level set – purpose of this session</a:t>
            </a:r>
          </a:p>
        </p:txBody>
      </p:sp>
      <p:sp>
        <p:nvSpPr>
          <p:cNvPr id="3" name="Content Placeholder 2">
            <a:extLst>
              <a:ext uri="{FF2B5EF4-FFF2-40B4-BE49-F238E27FC236}">
                <a16:creationId xmlns:a16="http://schemas.microsoft.com/office/drawing/2014/main" id="{1029AEE1-1D60-414A-9BFC-8AC28A82E0C4}"/>
              </a:ext>
            </a:extLst>
          </p:cNvPr>
          <p:cNvSpPr>
            <a:spLocks noGrp="1"/>
          </p:cNvSpPr>
          <p:nvPr>
            <p:ph idx="1"/>
          </p:nvPr>
        </p:nvSpPr>
        <p:spPr/>
        <p:txBody>
          <a:bodyPr vert="horz" lIns="91440" tIns="45720" rIns="91440" bIns="45720" rtlCol="0" anchor="t">
            <a:normAutofit/>
          </a:bodyPr>
          <a:lstStyle/>
          <a:p>
            <a:r>
              <a:rPr lang="en-US" dirty="0"/>
              <a:t>This session will not teach you how to case, we’ll talk about how cases are set up and how to think about them</a:t>
            </a:r>
          </a:p>
          <a:p>
            <a:pPr lvl="1"/>
            <a:r>
              <a:rPr lang="en-US" dirty="0"/>
              <a:t>For those that have done Roadmap, bear with us while we discuss casing – many of this </a:t>
            </a:r>
            <a:r>
              <a:rPr lang="en-US"/>
              <a:t>will be repetitive but we’ll focus </a:t>
            </a:r>
            <a:r>
              <a:rPr lang="en-US" dirty="0"/>
              <a:t>on differences in healthcare casing vs. generalist</a:t>
            </a:r>
          </a:p>
          <a:p>
            <a:r>
              <a:rPr lang="en-US" dirty="0"/>
              <a:t>Highly recommended to work with alumni/SYs/other advocates within the companies to understand how the interview will be structured</a:t>
            </a:r>
          </a:p>
          <a:p>
            <a:r>
              <a:rPr lang="en-US" dirty="0"/>
              <a:t>If you expect to have a mini case or full case, practice </a:t>
            </a:r>
            <a:r>
              <a:rPr lang="en-US" dirty="0" err="1"/>
              <a:t>practice</a:t>
            </a:r>
            <a:r>
              <a:rPr lang="en-US" dirty="0"/>
              <a:t> </a:t>
            </a:r>
            <a:r>
              <a:rPr lang="en-US" dirty="0" err="1"/>
              <a:t>practice</a:t>
            </a:r>
            <a:r>
              <a:rPr lang="en-US" dirty="0"/>
              <a:t>!</a:t>
            </a:r>
          </a:p>
        </p:txBody>
      </p:sp>
    </p:spTree>
    <p:extLst>
      <p:ext uri="{BB962C8B-B14F-4D97-AF65-F5344CB8AC3E}">
        <p14:creationId xmlns:p14="http://schemas.microsoft.com/office/powerpoint/2010/main" val="9324131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13" name="Object 12" hidden="1">
            <a:extLst>
              <a:ext uri="{FF2B5EF4-FFF2-40B4-BE49-F238E27FC236}">
                <a16:creationId xmlns:a16="http://schemas.microsoft.com/office/drawing/2014/main" id="{FABEDEF2-77C0-82CD-0A11-6B47845D0F97}"/>
              </a:ext>
            </a:extLst>
          </p:cNvPr>
          <p:cNvGraphicFramePr>
            <a:graphicFrameLocks noChangeAspect="1"/>
          </p:cNvGraphicFramePr>
          <p:nvPr>
            <p:custDataLst>
              <p:tags r:id="rId1"/>
            </p:custDataLst>
            <p:extLst>
              <p:ext uri="{D42A27DB-BD31-4B8C-83A1-F6EECF244321}">
                <p14:modId xmlns:p14="http://schemas.microsoft.com/office/powerpoint/2010/main" val="15317579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13" name="Object 12" hidden="1">
                        <a:extLst>
                          <a:ext uri="{FF2B5EF4-FFF2-40B4-BE49-F238E27FC236}">
                            <a16:creationId xmlns:a16="http://schemas.microsoft.com/office/drawing/2014/main" id="{FABEDEF2-77C0-82CD-0A11-6B47845D0F9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30D98D23-4715-4800-BA5B-D1B0CEF17DAB}"/>
              </a:ext>
            </a:extLst>
          </p:cNvPr>
          <p:cNvSpPr>
            <a:spLocks noGrp="1"/>
          </p:cNvSpPr>
          <p:nvPr>
            <p:ph type="title"/>
          </p:nvPr>
        </p:nvSpPr>
        <p:spPr/>
        <p:txBody>
          <a:bodyPr vert="horz"/>
          <a:lstStyle/>
          <a:p>
            <a:r>
              <a:rPr lang="en-US" dirty="0"/>
              <a:t>What does interview preparation entail?</a:t>
            </a:r>
          </a:p>
        </p:txBody>
      </p:sp>
      <p:sp>
        <p:nvSpPr>
          <p:cNvPr id="5" name="Rectangle 4">
            <a:extLst>
              <a:ext uri="{FF2B5EF4-FFF2-40B4-BE49-F238E27FC236}">
                <a16:creationId xmlns:a16="http://schemas.microsoft.com/office/drawing/2014/main" id="{E81EC348-D294-47FD-8E0E-FB45DD07BDF6}"/>
              </a:ext>
            </a:extLst>
          </p:cNvPr>
          <p:cNvSpPr/>
          <p:nvPr/>
        </p:nvSpPr>
        <p:spPr>
          <a:xfrm>
            <a:off x="3104161" y="2251295"/>
            <a:ext cx="5838825"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Interview Preparation</a:t>
            </a:r>
          </a:p>
        </p:txBody>
      </p:sp>
      <p:cxnSp>
        <p:nvCxnSpPr>
          <p:cNvPr id="6" name="Straight Arrow Connector 5">
            <a:extLst>
              <a:ext uri="{FF2B5EF4-FFF2-40B4-BE49-F238E27FC236}">
                <a16:creationId xmlns:a16="http://schemas.microsoft.com/office/drawing/2014/main" id="{E5651296-60BD-45C7-8418-EEA5B95AA545}"/>
              </a:ext>
            </a:extLst>
          </p:cNvPr>
          <p:cNvCxnSpPr>
            <a:cxnSpLocks/>
            <a:stCxn id="5" idx="2"/>
            <a:endCxn id="7" idx="0"/>
          </p:cNvCxnSpPr>
          <p:nvPr/>
        </p:nvCxnSpPr>
        <p:spPr>
          <a:xfrm flipH="1">
            <a:off x="3104161" y="3318095"/>
            <a:ext cx="2919413" cy="7048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8F6BA497-971F-4F4F-B923-09CBD3731204}"/>
              </a:ext>
            </a:extLst>
          </p:cNvPr>
          <p:cNvSpPr/>
          <p:nvPr/>
        </p:nvSpPr>
        <p:spPr>
          <a:xfrm>
            <a:off x="1946873" y="4022944"/>
            <a:ext cx="2314575" cy="1325563"/>
          </a:xfrm>
          <a:prstGeom prst="rect">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You </a:t>
            </a:r>
          </a:p>
        </p:txBody>
      </p:sp>
      <p:sp>
        <p:nvSpPr>
          <p:cNvPr id="8" name="Rectangle 7">
            <a:extLst>
              <a:ext uri="{FF2B5EF4-FFF2-40B4-BE49-F238E27FC236}">
                <a16:creationId xmlns:a16="http://schemas.microsoft.com/office/drawing/2014/main" id="{9EC90379-3FF5-4A65-AFC0-8E87CCF99C8A}"/>
              </a:ext>
            </a:extLst>
          </p:cNvPr>
          <p:cNvSpPr/>
          <p:nvPr/>
        </p:nvSpPr>
        <p:spPr>
          <a:xfrm>
            <a:off x="4866285" y="4024533"/>
            <a:ext cx="2314575" cy="1325563"/>
          </a:xfrm>
          <a:prstGeom prst="rect">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Company</a:t>
            </a:r>
          </a:p>
        </p:txBody>
      </p:sp>
      <p:sp>
        <p:nvSpPr>
          <p:cNvPr id="9" name="Rectangle 8">
            <a:extLst>
              <a:ext uri="{FF2B5EF4-FFF2-40B4-BE49-F238E27FC236}">
                <a16:creationId xmlns:a16="http://schemas.microsoft.com/office/drawing/2014/main" id="{53C47EED-856F-43F8-BDD3-E0A48EDDF562}"/>
              </a:ext>
            </a:extLst>
          </p:cNvPr>
          <p:cNvSpPr/>
          <p:nvPr/>
        </p:nvSpPr>
        <p:spPr>
          <a:xfrm>
            <a:off x="7785697" y="4022943"/>
            <a:ext cx="2314575" cy="1325563"/>
          </a:xfrm>
          <a:prstGeom prst="rect">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Casing</a:t>
            </a:r>
          </a:p>
        </p:txBody>
      </p:sp>
      <p:cxnSp>
        <p:nvCxnSpPr>
          <p:cNvPr id="10" name="Straight Arrow Connector 9">
            <a:extLst>
              <a:ext uri="{FF2B5EF4-FFF2-40B4-BE49-F238E27FC236}">
                <a16:creationId xmlns:a16="http://schemas.microsoft.com/office/drawing/2014/main" id="{D687651D-7128-4665-BA70-0B8254D5F4E3}"/>
              </a:ext>
            </a:extLst>
          </p:cNvPr>
          <p:cNvCxnSpPr>
            <a:stCxn id="5" idx="2"/>
            <a:endCxn id="8" idx="0"/>
          </p:cNvCxnSpPr>
          <p:nvPr/>
        </p:nvCxnSpPr>
        <p:spPr>
          <a:xfrm flipH="1">
            <a:off x="6023573" y="3318095"/>
            <a:ext cx="1" cy="7064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7D228EF7-742F-4B83-9A1D-43183132B7A0}"/>
              </a:ext>
            </a:extLst>
          </p:cNvPr>
          <p:cNvCxnSpPr>
            <a:cxnSpLocks/>
            <a:stCxn id="5" idx="2"/>
            <a:endCxn id="9" idx="0"/>
          </p:cNvCxnSpPr>
          <p:nvPr/>
        </p:nvCxnSpPr>
        <p:spPr>
          <a:xfrm>
            <a:off x="6023574" y="3318095"/>
            <a:ext cx="2919411" cy="7048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127CC7BF-33E4-4901-8DDE-6B9825651605}"/>
              </a:ext>
            </a:extLst>
          </p:cNvPr>
          <p:cNvSpPr/>
          <p:nvPr/>
        </p:nvSpPr>
        <p:spPr>
          <a:xfrm>
            <a:off x="4747223" y="3918170"/>
            <a:ext cx="2552698" cy="1581150"/>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FDE2AD-A2A2-45D8-98DA-002909900204}"/>
              </a:ext>
            </a:extLst>
          </p:cNvPr>
          <p:cNvSpPr txBox="1"/>
          <p:nvPr/>
        </p:nvSpPr>
        <p:spPr>
          <a:xfrm>
            <a:off x="1946873" y="5458522"/>
            <a:ext cx="2273864" cy="646331"/>
          </a:xfrm>
          <a:prstGeom prst="rect">
            <a:avLst/>
          </a:prstGeom>
          <a:noFill/>
        </p:spPr>
        <p:txBody>
          <a:bodyPr wrap="square" rtlCol="0">
            <a:spAutoFit/>
          </a:bodyPr>
          <a:lstStyle/>
          <a:p>
            <a:r>
              <a:rPr lang="en-US" dirty="0"/>
              <a:t>*meaning prepare your STAR stories, etc.</a:t>
            </a:r>
          </a:p>
        </p:txBody>
      </p:sp>
    </p:spTree>
    <p:extLst>
      <p:ext uri="{BB962C8B-B14F-4D97-AF65-F5344CB8AC3E}">
        <p14:creationId xmlns:p14="http://schemas.microsoft.com/office/powerpoint/2010/main" val="1935040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5501DCA-54F2-A277-D7E0-A9C4A7A9C85D}"/>
              </a:ext>
            </a:extLst>
          </p:cNvPr>
          <p:cNvGraphicFramePr>
            <a:graphicFrameLocks noChangeAspect="1"/>
          </p:cNvGraphicFramePr>
          <p:nvPr>
            <p:custDataLst>
              <p:tags r:id="rId1"/>
            </p:custDataLst>
            <p:extLst>
              <p:ext uri="{D42A27DB-BD31-4B8C-83A1-F6EECF244321}">
                <p14:modId xmlns:p14="http://schemas.microsoft.com/office/powerpoint/2010/main" val="30871217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55501DCA-54F2-A277-D7E0-A9C4A7A9C85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683639" y="581484"/>
            <a:ext cx="9875520" cy="1356360"/>
          </a:xfrm>
        </p:spPr>
        <p:txBody>
          <a:bodyPr vert="horz"/>
          <a:lstStyle/>
          <a:p>
            <a:r>
              <a:rPr lang="en-US" dirty="0"/>
              <a:t>Why do you need a “Company at a glance sheet”?</a:t>
            </a:r>
          </a:p>
        </p:txBody>
      </p:sp>
      <p:sp>
        <p:nvSpPr>
          <p:cNvPr id="8" name="TextBox 7">
            <a:extLst>
              <a:ext uri="{FF2B5EF4-FFF2-40B4-BE49-F238E27FC236}">
                <a16:creationId xmlns:a16="http://schemas.microsoft.com/office/drawing/2014/main" id="{1468EEFD-1B30-425A-BD27-53339E653F34}"/>
              </a:ext>
            </a:extLst>
          </p:cNvPr>
          <p:cNvSpPr txBox="1"/>
          <p:nvPr/>
        </p:nvSpPr>
        <p:spPr>
          <a:xfrm>
            <a:off x="683639" y="2425028"/>
            <a:ext cx="10794242"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solidFill>
                  <a:schemeClr val="accent1"/>
                </a:solidFill>
                <a:latin typeface="+mj-lt"/>
                <a:ea typeface="+mj-ea"/>
                <a:cs typeface="+mj-cs"/>
              </a:rPr>
              <a:t>Building the document familiarizes you with the company</a:t>
            </a:r>
          </a:p>
          <a:p>
            <a:pPr marL="285750" indent="-285750">
              <a:buFont typeface="Arial" panose="020B0604020202020204" pitchFamily="34" charset="0"/>
              <a:buChar char="•"/>
            </a:pPr>
            <a:r>
              <a:rPr lang="en-US" sz="2400" dirty="0">
                <a:solidFill>
                  <a:schemeClr val="accent1"/>
                </a:solidFill>
                <a:latin typeface="+mj-lt"/>
                <a:ea typeface="+mj-ea"/>
                <a:cs typeface="+mj-cs"/>
              </a:rPr>
              <a:t>Consolidate the information you’ve acquired on the company</a:t>
            </a:r>
          </a:p>
          <a:p>
            <a:pPr marL="285750" indent="-285750">
              <a:buFont typeface="Arial" panose="020B0604020202020204" pitchFamily="34" charset="0"/>
              <a:buChar char="•"/>
            </a:pPr>
            <a:r>
              <a:rPr lang="en-US" sz="2400" dirty="0">
                <a:solidFill>
                  <a:schemeClr val="accent1"/>
                </a:solidFill>
                <a:latin typeface="+mj-lt"/>
                <a:ea typeface="+mj-ea"/>
                <a:cs typeface="+mj-cs"/>
              </a:rPr>
              <a:t>Review before your interview</a:t>
            </a:r>
          </a:p>
        </p:txBody>
      </p:sp>
      <p:sp>
        <p:nvSpPr>
          <p:cNvPr id="7" name="Rectangle 6">
            <a:extLst>
              <a:ext uri="{FF2B5EF4-FFF2-40B4-BE49-F238E27FC236}">
                <a16:creationId xmlns:a16="http://schemas.microsoft.com/office/drawing/2014/main" id="{BAE7DC02-C2BF-44CC-839D-9BAD2DFF2713}"/>
              </a:ext>
            </a:extLst>
          </p:cNvPr>
          <p:cNvSpPr/>
          <p:nvPr/>
        </p:nvSpPr>
        <p:spPr>
          <a:xfrm>
            <a:off x="683639" y="4599726"/>
            <a:ext cx="10515600" cy="66833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Get smart enough on the company you are interviewing with – fast!</a:t>
            </a:r>
          </a:p>
        </p:txBody>
      </p:sp>
    </p:spTree>
    <p:extLst>
      <p:ext uri="{BB962C8B-B14F-4D97-AF65-F5344CB8AC3E}">
        <p14:creationId xmlns:p14="http://schemas.microsoft.com/office/powerpoint/2010/main" val="4250374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C8D0BE2-276B-359E-D137-FE61327D1669}"/>
              </a:ext>
            </a:extLst>
          </p:cNvPr>
          <p:cNvGraphicFramePr>
            <a:graphicFrameLocks noChangeAspect="1"/>
          </p:cNvGraphicFramePr>
          <p:nvPr>
            <p:custDataLst>
              <p:tags r:id="rId1"/>
            </p:custDataLst>
            <p:extLst>
              <p:ext uri="{D42A27DB-BD31-4B8C-83A1-F6EECF244321}">
                <p14:modId xmlns:p14="http://schemas.microsoft.com/office/powerpoint/2010/main" val="38143351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8C8D0BE2-276B-359E-D137-FE61327D166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p:txBody>
          <a:bodyPr vert="horz"/>
          <a:lstStyle/>
          <a:p>
            <a:r>
              <a:rPr lang="en-US" dirty="0"/>
              <a:t>Company at a glance sheet basics</a:t>
            </a:r>
          </a:p>
        </p:txBody>
      </p:sp>
      <p:sp>
        <p:nvSpPr>
          <p:cNvPr id="9" name="Content Placeholder 5">
            <a:extLst>
              <a:ext uri="{FF2B5EF4-FFF2-40B4-BE49-F238E27FC236}">
                <a16:creationId xmlns:a16="http://schemas.microsoft.com/office/drawing/2014/main" id="{5C3EC7B6-7E7C-4BCB-B5C4-BD4268D7B19A}"/>
              </a:ext>
            </a:extLst>
          </p:cNvPr>
          <p:cNvSpPr>
            <a:spLocks noGrp="1"/>
          </p:cNvSpPr>
          <p:nvPr>
            <p:ph idx="1"/>
          </p:nvPr>
        </p:nvSpPr>
        <p:spPr>
          <a:xfrm>
            <a:off x="828293" y="2425892"/>
            <a:ext cx="4838700" cy="4031456"/>
          </a:xfrm>
        </p:spPr>
        <p:txBody>
          <a:bodyPr>
            <a:normAutofit fontScale="92500"/>
          </a:bodyPr>
          <a:lstStyle/>
          <a:p>
            <a:r>
              <a:rPr lang="en-US" dirty="0">
                <a:solidFill>
                  <a:schemeClr val="tx1"/>
                </a:solidFill>
              </a:rPr>
              <a:t>Breakdown of company business units / therapeutic areas / revenue streams</a:t>
            </a:r>
          </a:p>
          <a:p>
            <a:r>
              <a:rPr lang="en-US" dirty="0">
                <a:solidFill>
                  <a:schemeClr val="tx1"/>
                </a:solidFill>
              </a:rPr>
              <a:t>Mission statements / visions</a:t>
            </a:r>
          </a:p>
          <a:p>
            <a:r>
              <a:rPr lang="en-US" dirty="0">
                <a:solidFill>
                  <a:schemeClr val="tx1"/>
                </a:solidFill>
              </a:rPr>
              <a:t>CEO name / history</a:t>
            </a:r>
          </a:p>
          <a:p>
            <a:r>
              <a:rPr lang="en-US" dirty="0">
                <a:solidFill>
                  <a:schemeClr val="tx1"/>
                </a:solidFill>
              </a:rPr>
              <a:t>SWOT analysis</a:t>
            </a:r>
          </a:p>
          <a:p>
            <a:r>
              <a:rPr lang="en-US" dirty="0">
                <a:solidFill>
                  <a:schemeClr val="tx1"/>
                </a:solidFill>
              </a:rPr>
              <a:t>Employees you’ve spoken to</a:t>
            </a:r>
          </a:p>
          <a:p>
            <a:r>
              <a:rPr lang="en-US" dirty="0">
                <a:solidFill>
                  <a:schemeClr val="tx1"/>
                </a:solidFill>
              </a:rPr>
              <a:t>Your questions</a:t>
            </a:r>
          </a:p>
        </p:txBody>
      </p:sp>
      <p:sp>
        <p:nvSpPr>
          <p:cNvPr id="10" name="Rectangle 9">
            <a:extLst>
              <a:ext uri="{FF2B5EF4-FFF2-40B4-BE49-F238E27FC236}">
                <a16:creationId xmlns:a16="http://schemas.microsoft.com/office/drawing/2014/main" id="{50F64D27-A825-443B-8E6E-C5E41116374A}"/>
              </a:ext>
            </a:extLst>
          </p:cNvPr>
          <p:cNvSpPr/>
          <p:nvPr/>
        </p:nvSpPr>
        <p:spPr>
          <a:xfrm>
            <a:off x="828293" y="1843101"/>
            <a:ext cx="4838700" cy="470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What to Include</a:t>
            </a:r>
          </a:p>
        </p:txBody>
      </p:sp>
      <p:sp>
        <p:nvSpPr>
          <p:cNvPr id="11" name="Content Placeholder 5">
            <a:extLst>
              <a:ext uri="{FF2B5EF4-FFF2-40B4-BE49-F238E27FC236}">
                <a16:creationId xmlns:a16="http://schemas.microsoft.com/office/drawing/2014/main" id="{92A878C5-AA2D-4B93-B2E5-E984CA197553}"/>
              </a:ext>
            </a:extLst>
          </p:cNvPr>
          <p:cNvSpPr txBox="1">
            <a:spLocks/>
          </p:cNvSpPr>
          <p:nvPr/>
        </p:nvSpPr>
        <p:spPr>
          <a:xfrm>
            <a:off x="6181344" y="2425892"/>
            <a:ext cx="4837176" cy="40314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Company 10K</a:t>
            </a:r>
          </a:p>
          <a:p>
            <a:r>
              <a:rPr lang="en-US" sz="2200" dirty="0"/>
              <a:t>Presentation Notes</a:t>
            </a:r>
          </a:p>
          <a:p>
            <a:r>
              <a:rPr lang="en-US" sz="2200" dirty="0"/>
              <a:t>Informational interviews</a:t>
            </a:r>
          </a:p>
          <a:p>
            <a:r>
              <a:rPr lang="en-US" sz="2200" dirty="0"/>
              <a:t>Analyst reports </a:t>
            </a:r>
          </a:p>
          <a:p>
            <a:r>
              <a:rPr lang="en-US" sz="2200" dirty="0"/>
              <a:t>FiercePharma/Biotech News etc.</a:t>
            </a:r>
          </a:p>
          <a:p>
            <a:r>
              <a:rPr lang="en-US" sz="2200" dirty="0"/>
              <a:t>Company website</a:t>
            </a:r>
          </a:p>
          <a:p>
            <a:r>
              <a:rPr lang="en-US" sz="2200" dirty="0"/>
              <a:t>Marketline reports through Ford Library </a:t>
            </a:r>
            <a:r>
              <a:rPr lang="en-US" sz="2400" dirty="0">
                <a:hlinkClick r:id="rId6"/>
              </a:rPr>
              <a:t>https://library.fuqua.duke.edu/databases/index.php</a:t>
            </a:r>
            <a:endParaRPr lang="en-US" sz="2200" dirty="0"/>
          </a:p>
        </p:txBody>
      </p:sp>
      <p:sp>
        <p:nvSpPr>
          <p:cNvPr id="12" name="Rectangle 11">
            <a:extLst>
              <a:ext uri="{FF2B5EF4-FFF2-40B4-BE49-F238E27FC236}">
                <a16:creationId xmlns:a16="http://schemas.microsoft.com/office/drawing/2014/main" id="{B14576C7-FC25-4FAB-85A9-529DE7CB184F}"/>
              </a:ext>
            </a:extLst>
          </p:cNvPr>
          <p:cNvSpPr/>
          <p:nvPr/>
        </p:nvSpPr>
        <p:spPr>
          <a:xfrm>
            <a:off x="6181344" y="1833576"/>
            <a:ext cx="4837176" cy="4703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Information Source</a:t>
            </a:r>
          </a:p>
        </p:txBody>
      </p:sp>
    </p:spTree>
    <p:extLst>
      <p:ext uri="{BB962C8B-B14F-4D97-AF65-F5344CB8AC3E}">
        <p14:creationId xmlns:p14="http://schemas.microsoft.com/office/powerpoint/2010/main" val="54198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547B7EA9-EB4B-DAD1-611F-EAEC5C8589C8}"/>
              </a:ext>
            </a:extLst>
          </p:cNvPr>
          <p:cNvGraphicFramePr>
            <a:graphicFrameLocks noChangeAspect="1"/>
          </p:cNvGraphicFramePr>
          <p:nvPr>
            <p:custDataLst>
              <p:tags r:id="rId1"/>
            </p:custDataLst>
            <p:extLst>
              <p:ext uri="{D42A27DB-BD31-4B8C-83A1-F6EECF244321}">
                <p14:modId xmlns:p14="http://schemas.microsoft.com/office/powerpoint/2010/main" val="300529226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547B7EA9-EB4B-DAD1-611F-EAEC5C8589C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p:txBody>
          <a:bodyPr vert="horz"/>
          <a:lstStyle/>
          <a:p>
            <a:r>
              <a:rPr lang="en-US" dirty="0"/>
              <a:t>Opportunity for adaption</a:t>
            </a:r>
          </a:p>
        </p:txBody>
      </p:sp>
      <p:sp>
        <p:nvSpPr>
          <p:cNvPr id="8" name="Content Placeholder 5">
            <a:extLst>
              <a:ext uri="{FF2B5EF4-FFF2-40B4-BE49-F238E27FC236}">
                <a16:creationId xmlns:a16="http://schemas.microsoft.com/office/drawing/2014/main" id="{BCB101D1-B492-41B1-9BCA-16E3A5FE853C}"/>
              </a:ext>
            </a:extLst>
          </p:cNvPr>
          <p:cNvSpPr>
            <a:spLocks noGrp="1"/>
          </p:cNvSpPr>
          <p:nvPr>
            <p:ph idx="1"/>
          </p:nvPr>
        </p:nvSpPr>
        <p:spPr>
          <a:xfrm>
            <a:off x="838200" y="1825625"/>
            <a:ext cx="10515600" cy="4421266"/>
          </a:xfrm>
        </p:spPr>
        <p:txBody>
          <a:bodyPr>
            <a:normAutofit/>
          </a:bodyPr>
          <a:lstStyle/>
          <a:p>
            <a:r>
              <a:rPr lang="en-US" dirty="0"/>
              <a:t>Include company-customized responses to predicable questions:</a:t>
            </a:r>
          </a:p>
          <a:p>
            <a:pPr lvl="1"/>
            <a:r>
              <a:rPr lang="en-US" dirty="0"/>
              <a:t>Tell me about yourself?</a:t>
            </a:r>
          </a:p>
          <a:p>
            <a:pPr lvl="1"/>
            <a:r>
              <a:rPr lang="en-US" dirty="0"/>
              <a:t>Why [DaVita]?</a:t>
            </a:r>
          </a:p>
          <a:p>
            <a:pPr lvl="1"/>
            <a:r>
              <a:rPr lang="en-US" dirty="0"/>
              <a:t>Why [Provider]?</a:t>
            </a:r>
          </a:p>
          <a:p>
            <a:pPr lvl="1"/>
            <a:r>
              <a:rPr lang="en-US" dirty="0"/>
              <a:t>Why [Therapeutic Area]?</a:t>
            </a:r>
          </a:p>
          <a:p>
            <a:pPr lvl="1"/>
            <a:r>
              <a:rPr lang="en-US" dirty="0"/>
              <a:t>Why this [function]?</a:t>
            </a:r>
          </a:p>
          <a:p>
            <a:r>
              <a:rPr lang="en-US" dirty="0"/>
              <a:t>Strengths &amp; weaknesses</a:t>
            </a:r>
          </a:p>
        </p:txBody>
      </p:sp>
    </p:spTree>
    <p:extLst>
      <p:ext uri="{BB962C8B-B14F-4D97-AF65-F5344CB8AC3E}">
        <p14:creationId xmlns:p14="http://schemas.microsoft.com/office/powerpoint/2010/main" val="608509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E91F836-4F6F-47B2-F83A-13BED685FB31}"/>
              </a:ext>
            </a:extLst>
          </p:cNvPr>
          <p:cNvGraphicFramePr>
            <a:graphicFrameLocks noChangeAspect="1"/>
          </p:cNvGraphicFramePr>
          <p:nvPr>
            <p:custDataLst>
              <p:tags r:id="rId1"/>
            </p:custDataLst>
            <p:extLst>
              <p:ext uri="{D42A27DB-BD31-4B8C-83A1-F6EECF244321}">
                <p14:modId xmlns:p14="http://schemas.microsoft.com/office/powerpoint/2010/main" val="91759543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8E91F836-4F6F-47B2-F83A-13BED685FB3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30D98D23-4715-4800-BA5B-D1B0CEF17DAB}"/>
              </a:ext>
            </a:extLst>
          </p:cNvPr>
          <p:cNvSpPr>
            <a:spLocks noGrp="1"/>
          </p:cNvSpPr>
          <p:nvPr>
            <p:ph type="title"/>
          </p:nvPr>
        </p:nvSpPr>
        <p:spPr/>
        <p:txBody>
          <a:bodyPr vert="horz"/>
          <a:lstStyle/>
          <a:p>
            <a:r>
              <a:rPr lang="en-US" dirty="0"/>
              <a:t>What does interview preparation entail?</a:t>
            </a:r>
          </a:p>
        </p:txBody>
      </p:sp>
      <p:sp>
        <p:nvSpPr>
          <p:cNvPr id="5" name="Rectangle 4">
            <a:extLst>
              <a:ext uri="{FF2B5EF4-FFF2-40B4-BE49-F238E27FC236}">
                <a16:creationId xmlns:a16="http://schemas.microsoft.com/office/drawing/2014/main" id="{E81EC348-D294-47FD-8E0E-FB45DD07BDF6}"/>
              </a:ext>
            </a:extLst>
          </p:cNvPr>
          <p:cNvSpPr/>
          <p:nvPr/>
        </p:nvSpPr>
        <p:spPr>
          <a:xfrm>
            <a:off x="3104161" y="2251295"/>
            <a:ext cx="5838825"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Interview Preparation</a:t>
            </a:r>
          </a:p>
        </p:txBody>
      </p:sp>
      <p:cxnSp>
        <p:nvCxnSpPr>
          <p:cNvPr id="6" name="Straight Arrow Connector 5">
            <a:extLst>
              <a:ext uri="{FF2B5EF4-FFF2-40B4-BE49-F238E27FC236}">
                <a16:creationId xmlns:a16="http://schemas.microsoft.com/office/drawing/2014/main" id="{E5651296-60BD-45C7-8418-EEA5B95AA545}"/>
              </a:ext>
            </a:extLst>
          </p:cNvPr>
          <p:cNvCxnSpPr>
            <a:cxnSpLocks/>
            <a:stCxn id="5" idx="2"/>
            <a:endCxn id="7" idx="0"/>
          </p:cNvCxnSpPr>
          <p:nvPr/>
        </p:nvCxnSpPr>
        <p:spPr>
          <a:xfrm flipH="1">
            <a:off x="3104161" y="3318095"/>
            <a:ext cx="2919413" cy="7048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8F6BA497-971F-4F4F-B923-09CBD3731204}"/>
              </a:ext>
            </a:extLst>
          </p:cNvPr>
          <p:cNvSpPr/>
          <p:nvPr/>
        </p:nvSpPr>
        <p:spPr>
          <a:xfrm>
            <a:off x="1946873" y="4022944"/>
            <a:ext cx="2314575" cy="1325563"/>
          </a:xfrm>
          <a:prstGeom prst="rect">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You </a:t>
            </a:r>
          </a:p>
        </p:txBody>
      </p:sp>
      <p:sp>
        <p:nvSpPr>
          <p:cNvPr id="8" name="Rectangle 7">
            <a:extLst>
              <a:ext uri="{FF2B5EF4-FFF2-40B4-BE49-F238E27FC236}">
                <a16:creationId xmlns:a16="http://schemas.microsoft.com/office/drawing/2014/main" id="{9EC90379-3FF5-4A65-AFC0-8E87CCF99C8A}"/>
              </a:ext>
            </a:extLst>
          </p:cNvPr>
          <p:cNvSpPr/>
          <p:nvPr/>
        </p:nvSpPr>
        <p:spPr>
          <a:xfrm>
            <a:off x="4866285" y="4024533"/>
            <a:ext cx="2314575" cy="1325563"/>
          </a:xfrm>
          <a:prstGeom prst="rect">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Company</a:t>
            </a:r>
          </a:p>
        </p:txBody>
      </p:sp>
      <p:sp>
        <p:nvSpPr>
          <p:cNvPr id="9" name="Rectangle 8">
            <a:extLst>
              <a:ext uri="{FF2B5EF4-FFF2-40B4-BE49-F238E27FC236}">
                <a16:creationId xmlns:a16="http://schemas.microsoft.com/office/drawing/2014/main" id="{53C47EED-856F-43F8-BDD3-E0A48EDDF562}"/>
              </a:ext>
            </a:extLst>
          </p:cNvPr>
          <p:cNvSpPr/>
          <p:nvPr/>
        </p:nvSpPr>
        <p:spPr>
          <a:xfrm>
            <a:off x="7785697" y="4022943"/>
            <a:ext cx="2314575" cy="1325563"/>
          </a:xfrm>
          <a:prstGeom prst="rect">
            <a:avLst/>
          </a:prstGeom>
          <a:solidFill>
            <a:schemeClr val="accent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Casing</a:t>
            </a:r>
          </a:p>
        </p:txBody>
      </p:sp>
      <p:cxnSp>
        <p:nvCxnSpPr>
          <p:cNvPr id="10" name="Straight Arrow Connector 9">
            <a:extLst>
              <a:ext uri="{FF2B5EF4-FFF2-40B4-BE49-F238E27FC236}">
                <a16:creationId xmlns:a16="http://schemas.microsoft.com/office/drawing/2014/main" id="{D687651D-7128-4665-BA70-0B8254D5F4E3}"/>
              </a:ext>
            </a:extLst>
          </p:cNvPr>
          <p:cNvCxnSpPr>
            <a:stCxn id="5" idx="2"/>
            <a:endCxn id="8" idx="0"/>
          </p:cNvCxnSpPr>
          <p:nvPr/>
        </p:nvCxnSpPr>
        <p:spPr>
          <a:xfrm flipH="1">
            <a:off x="6023573" y="3318095"/>
            <a:ext cx="1" cy="7064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7D228EF7-742F-4B83-9A1D-43183132B7A0}"/>
              </a:ext>
            </a:extLst>
          </p:cNvPr>
          <p:cNvCxnSpPr>
            <a:cxnSpLocks/>
            <a:stCxn id="5" idx="2"/>
            <a:endCxn id="9" idx="0"/>
          </p:cNvCxnSpPr>
          <p:nvPr/>
        </p:nvCxnSpPr>
        <p:spPr>
          <a:xfrm>
            <a:off x="6023574" y="3318095"/>
            <a:ext cx="2919411" cy="7048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127CC7BF-33E4-4901-8DDE-6B9825651605}"/>
              </a:ext>
            </a:extLst>
          </p:cNvPr>
          <p:cNvSpPr/>
          <p:nvPr/>
        </p:nvSpPr>
        <p:spPr>
          <a:xfrm>
            <a:off x="7666637" y="3895149"/>
            <a:ext cx="2552698" cy="1581150"/>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48750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0F9E38C-C12D-ADAF-5CC7-AE135C916E0F}"/>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10F9E38C-C12D-ADAF-5CC7-AE135C916E0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BFD98A12-33B0-4C54-BF9B-FB24DBF9774C}"/>
              </a:ext>
            </a:extLst>
          </p:cNvPr>
          <p:cNvSpPr>
            <a:spLocks noGrp="1"/>
          </p:cNvSpPr>
          <p:nvPr>
            <p:ph type="title"/>
          </p:nvPr>
        </p:nvSpPr>
        <p:spPr/>
        <p:txBody>
          <a:bodyPr vert="horz"/>
          <a:lstStyle/>
          <a:p>
            <a:r>
              <a:rPr lang="en-US" dirty="0"/>
              <a:t>Agenda</a:t>
            </a:r>
          </a:p>
        </p:txBody>
      </p:sp>
      <p:sp>
        <p:nvSpPr>
          <p:cNvPr id="3" name="Content Placeholder 2">
            <a:extLst>
              <a:ext uri="{FF2B5EF4-FFF2-40B4-BE49-F238E27FC236}">
                <a16:creationId xmlns:a16="http://schemas.microsoft.com/office/drawing/2014/main" id="{BCFCF5AC-4B93-47EF-867A-DF97F2DC7033}"/>
              </a:ext>
            </a:extLst>
          </p:cNvPr>
          <p:cNvSpPr>
            <a:spLocks noGrp="1"/>
          </p:cNvSpPr>
          <p:nvPr>
            <p:ph idx="1"/>
          </p:nvPr>
        </p:nvSpPr>
        <p:spPr/>
        <p:txBody>
          <a:bodyPr vert="horz" lIns="91440" tIns="45720" rIns="91440" bIns="45720" rtlCol="0" anchor="t">
            <a:normAutofit/>
          </a:bodyPr>
          <a:lstStyle/>
          <a:p>
            <a:r>
              <a:rPr lang="en-US" dirty="0"/>
              <a:t>Level set</a:t>
            </a:r>
          </a:p>
          <a:p>
            <a:r>
              <a:rPr lang="en-US" dirty="0"/>
              <a:t>Mini-case questions</a:t>
            </a:r>
          </a:p>
          <a:p>
            <a:r>
              <a:rPr lang="en-US" dirty="0"/>
              <a:t>Casing Components</a:t>
            </a:r>
          </a:p>
          <a:p>
            <a:r>
              <a:rPr lang="en-US" dirty="0"/>
              <a:t>Mock Case</a:t>
            </a:r>
          </a:p>
          <a:p>
            <a:endParaRPr lang="en-US" dirty="0"/>
          </a:p>
          <a:p>
            <a:pPr marL="45720" indent="0">
              <a:buNone/>
            </a:pPr>
            <a:endParaRPr lang="en-US" dirty="0"/>
          </a:p>
        </p:txBody>
      </p:sp>
    </p:spTree>
    <p:extLst>
      <p:ext uri="{BB962C8B-B14F-4D97-AF65-F5344CB8AC3E}">
        <p14:creationId xmlns:p14="http://schemas.microsoft.com/office/powerpoint/2010/main" val="10718176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A01F9C21-3C5D-A1DD-0521-902F34ECBDA4}"/>
              </a:ext>
            </a:extLst>
          </p:cNvPr>
          <p:cNvGraphicFramePr>
            <a:graphicFrameLocks noChangeAspect="1"/>
          </p:cNvGraphicFramePr>
          <p:nvPr>
            <p:custDataLst>
              <p:tags r:id="rId1"/>
            </p:custDataLst>
            <p:extLst>
              <p:ext uri="{D42A27DB-BD31-4B8C-83A1-F6EECF244321}">
                <p14:modId xmlns:p14="http://schemas.microsoft.com/office/powerpoint/2010/main" val="184216365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A01F9C21-3C5D-A1DD-0521-902F34ECBDA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606582" y="628454"/>
            <a:ext cx="10411938" cy="1356360"/>
          </a:xfrm>
        </p:spPr>
        <p:txBody>
          <a:bodyPr vert="horz"/>
          <a:lstStyle/>
          <a:p>
            <a:r>
              <a:rPr lang="en-US" dirty="0"/>
              <a:t>Mini-Case questions – rules of engagement</a:t>
            </a:r>
          </a:p>
        </p:txBody>
      </p:sp>
      <p:sp>
        <p:nvSpPr>
          <p:cNvPr id="3" name="Content Placeholder 2">
            <a:extLst>
              <a:ext uri="{FF2B5EF4-FFF2-40B4-BE49-F238E27FC236}">
                <a16:creationId xmlns:a16="http://schemas.microsoft.com/office/drawing/2014/main" id="{F2D1AA14-20AA-420A-BDB7-F87D5AA7A4D1}"/>
              </a:ext>
            </a:extLst>
          </p:cNvPr>
          <p:cNvSpPr>
            <a:spLocks noGrp="1"/>
          </p:cNvSpPr>
          <p:nvPr>
            <p:ph idx="1"/>
          </p:nvPr>
        </p:nvSpPr>
        <p:spPr>
          <a:xfrm>
            <a:off x="765772" y="1718401"/>
            <a:ext cx="10750236" cy="4351338"/>
          </a:xfrm>
        </p:spPr>
        <p:txBody>
          <a:bodyPr>
            <a:normAutofit/>
          </a:bodyPr>
          <a:lstStyle/>
          <a:p>
            <a:pPr indent="-228600">
              <a:buFont typeface="Arial" panose="020B0604020202020204" pitchFamily="34" charset="0"/>
              <a:buChar char="•"/>
            </a:pPr>
            <a:r>
              <a:rPr lang="en-US" sz="2400" dirty="0"/>
              <a:t>You never know when you’ll get them</a:t>
            </a:r>
          </a:p>
          <a:p>
            <a:pPr marL="0" indent="0">
              <a:buNone/>
            </a:pPr>
            <a:endParaRPr lang="en-US" sz="2400" dirty="0"/>
          </a:p>
          <a:p>
            <a:pPr indent="-228600">
              <a:buFont typeface="Arial" panose="020B0604020202020204" pitchFamily="34" charset="0"/>
              <a:buChar char="•"/>
            </a:pPr>
            <a:r>
              <a:rPr lang="en-US" sz="2400" dirty="0"/>
              <a:t>Topic covered are usually (but not always) related to the company you’re interviewing with</a:t>
            </a:r>
          </a:p>
          <a:p>
            <a:pPr marL="0" indent="0">
              <a:buNone/>
            </a:pPr>
            <a:endParaRPr lang="en-US" sz="2400" dirty="0"/>
          </a:p>
          <a:p>
            <a:pPr indent="-228600">
              <a:buFont typeface="Arial" panose="020B0604020202020204" pitchFamily="34" charset="0"/>
              <a:buChar char="•"/>
            </a:pPr>
            <a:r>
              <a:rPr lang="en-US" sz="2400" dirty="0"/>
              <a:t>Most healthcare cases are mini-cases (they don’t have exhibits and will only take 5 or 10 minutes of the interview.)</a:t>
            </a:r>
          </a:p>
          <a:p>
            <a:pPr marL="0" indent="0">
              <a:buNone/>
            </a:pPr>
            <a:endParaRPr lang="en-US" sz="2400" dirty="0"/>
          </a:p>
          <a:p>
            <a:pPr indent="-228600">
              <a:buFont typeface="Arial" panose="020B0604020202020204" pitchFamily="34" charset="0"/>
              <a:buChar char="•"/>
            </a:pPr>
            <a:r>
              <a:rPr lang="en-US" sz="2400" dirty="0"/>
              <a:t>Don’t be afraid to take a second and think!</a:t>
            </a:r>
          </a:p>
        </p:txBody>
      </p:sp>
    </p:spTree>
    <p:extLst>
      <p:ext uri="{BB962C8B-B14F-4D97-AF65-F5344CB8AC3E}">
        <p14:creationId xmlns:p14="http://schemas.microsoft.com/office/powerpoint/2010/main" val="23241864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13EF1D8A-6900-B671-2374-431050DBA27A}"/>
              </a:ext>
            </a:extLst>
          </p:cNvPr>
          <p:cNvGraphicFramePr>
            <a:graphicFrameLocks noChangeAspect="1"/>
          </p:cNvGraphicFramePr>
          <p:nvPr>
            <p:custDataLst>
              <p:tags r:id="rId1"/>
            </p:custDataLst>
            <p:extLst>
              <p:ext uri="{D42A27DB-BD31-4B8C-83A1-F6EECF244321}">
                <p14:modId xmlns:p14="http://schemas.microsoft.com/office/powerpoint/2010/main" val="31222234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6" name="Object 5" hidden="1">
                        <a:extLst>
                          <a:ext uri="{FF2B5EF4-FFF2-40B4-BE49-F238E27FC236}">
                            <a16:creationId xmlns:a16="http://schemas.microsoft.com/office/drawing/2014/main" id="{13EF1D8A-6900-B671-2374-431050DBA27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4D940ECD-63DA-4EEA-AFA3-D4F9109D03D5}"/>
              </a:ext>
            </a:extLst>
          </p:cNvPr>
          <p:cNvSpPr>
            <a:spLocks noGrp="1"/>
          </p:cNvSpPr>
          <p:nvPr>
            <p:ph type="title"/>
          </p:nvPr>
        </p:nvSpPr>
        <p:spPr/>
        <p:txBody>
          <a:bodyPr vert="horz">
            <a:normAutofit fontScale="90000"/>
          </a:bodyPr>
          <a:lstStyle/>
          <a:p>
            <a:r>
              <a:rPr lang="en-US" dirty="0"/>
              <a:t>Non consulting companies that may give case questions</a:t>
            </a:r>
          </a:p>
        </p:txBody>
      </p:sp>
      <p:sp>
        <p:nvSpPr>
          <p:cNvPr id="3" name="Content Placeholder 2">
            <a:extLst>
              <a:ext uri="{FF2B5EF4-FFF2-40B4-BE49-F238E27FC236}">
                <a16:creationId xmlns:a16="http://schemas.microsoft.com/office/drawing/2014/main" id="{68EB8109-8E16-4EAE-9408-7ACBC61CBFFB}"/>
              </a:ext>
            </a:extLst>
          </p:cNvPr>
          <p:cNvSpPr>
            <a:spLocks noGrp="1"/>
          </p:cNvSpPr>
          <p:nvPr>
            <p:ph idx="1"/>
          </p:nvPr>
        </p:nvSpPr>
        <p:spPr/>
        <p:txBody>
          <a:bodyPr/>
          <a:lstStyle/>
          <a:p>
            <a:r>
              <a:rPr lang="en-US" dirty="0"/>
              <a:t>DaVita (full case)</a:t>
            </a:r>
          </a:p>
          <a:p>
            <a:r>
              <a:rPr lang="en-US" dirty="0"/>
              <a:t>Medtronic</a:t>
            </a:r>
          </a:p>
          <a:p>
            <a:r>
              <a:rPr lang="en-US" dirty="0"/>
              <a:t>J&amp;J</a:t>
            </a:r>
          </a:p>
          <a:p>
            <a:r>
              <a:rPr lang="en-US" dirty="0"/>
              <a:t>Pfizer</a:t>
            </a:r>
          </a:p>
          <a:p>
            <a:pPr marL="45720" indent="0">
              <a:buNone/>
            </a:pPr>
            <a:endParaRPr lang="en-US" dirty="0"/>
          </a:p>
        </p:txBody>
      </p:sp>
      <p:sp>
        <p:nvSpPr>
          <p:cNvPr id="5" name="TextBox 4">
            <a:extLst>
              <a:ext uri="{FF2B5EF4-FFF2-40B4-BE49-F238E27FC236}">
                <a16:creationId xmlns:a16="http://schemas.microsoft.com/office/drawing/2014/main" id="{C43FFF57-233C-423B-99C6-0592C509834A}"/>
              </a:ext>
            </a:extLst>
          </p:cNvPr>
          <p:cNvSpPr txBox="1"/>
          <p:nvPr/>
        </p:nvSpPr>
        <p:spPr>
          <a:xfrm>
            <a:off x="3250580" y="4516685"/>
            <a:ext cx="5413917" cy="1569660"/>
          </a:xfrm>
          <a:prstGeom prst="rect">
            <a:avLst/>
          </a:prstGeom>
          <a:solidFill>
            <a:schemeClr val="accent1"/>
          </a:solidFill>
          <a:ln>
            <a:solidFill>
              <a:schemeClr val="bg1"/>
            </a:solidFill>
          </a:ln>
        </p:spPr>
        <p:txBody>
          <a:bodyPr wrap="square" rtlCol="0">
            <a:spAutoFit/>
          </a:bodyPr>
          <a:lstStyle/>
          <a:p>
            <a:pPr algn="ctr"/>
            <a:r>
              <a:rPr lang="en-US" sz="2400" b="1" dirty="0">
                <a:solidFill>
                  <a:schemeClr val="bg1"/>
                </a:solidFill>
              </a:rPr>
              <a:t>Note: this may not be all inclusive, please talk with SYs or alumni prior to interviewing to understand interview format!!!</a:t>
            </a:r>
          </a:p>
        </p:txBody>
      </p:sp>
    </p:spTree>
    <p:extLst>
      <p:ext uri="{BB962C8B-B14F-4D97-AF65-F5344CB8AC3E}">
        <p14:creationId xmlns:p14="http://schemas.microsoft.com/office/powerpoint/2010/main" val="4284812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77426F0A-1B68-1C92-5C19-5D15C8C649E3}"/>
              </a:ext>
            </a:extLst>
          </p:cNvPr>
          <p:cNvGraphicFramePr>
            <a:graphicFrameLocks noChangeAspect="1"/>
          </p:cNvGraphicFramePr>
          <p:nvPr>
            <p:custDataLst>
              <p:tags r:id="rId1"/>
            </p:custDataLst>
            <p:extLst>
              <p:ext uri="{D42A27DB-BD31-4B8C-83A1-F6EECF244321}">
                <p14:modId xmlns:p14="http://schemas.microsoft.com/office/powerpoint/2010/main" val="415739012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77426F0A-1B68-1C92-5C19-5D15C8C649E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606582" y="628454"/>
            <a:ext cx="10411938" cy="1356360"/>
          </a:xfrm>
        </p:spPr>
        <p:txBody>
          <a:bodyPr vert="horz"/>
          <a:lstStyle/>
          <a:p>
            <a:r>
              <a:rPr lang="en-US" dirty="0"/>
              <a:t>Mini-Case Questions Made Easy</a:t>
            </a:r>
          </a:p>
        </p:txBody>
      </p:sp>
      <p:sp>
        <p:nvSpPr>
          <p:cNvPr id="5" name="Arrow: Pentagon 3">
            <a:extLst>
              <a:ext uri="{FF2B5EF4-FFF2-40B4-BE49-F238E27FC236}">
                <a16:creationId xmlns:a16="http://schemas.microsoft.com/office/drawing/2014/main" id="{0158356B-360E-4F1C-A50B-FE3F7065B33A}"/>
              </a:ext>
            </a:extLst>
          </p:cNvPr>
          <p:cNvSpPr/>
          <p:nvPr/>
        </p:nvSpPr>
        <p:spPr>
          <a:xfrm>
            <a:off x="606582" y="1828580"/>
            <a:ext cx="2725445"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Strategic Situations</a:t>
            </a:r>
          </a:p>
        </p:txBody>
      </p:sp>
      <p:sp>
        <p:nvSpPr>
          <p:cNvPr id="6" name="Arrow: Pentagon 5">
            <a:extLst>
              <a:ext uri="{FF2B5EF4-FFF2-40B4-BE49-F238E27FC236}">
                <a16:creationId xmlns:a16="http://schemas.microsoft.com/office/drawing/2014/main" id="{69C0F2EA-8543-4B78-9BB9-2767F95D00D3}"/>
              </a:ext>
            </a:extLst>
          </p:cNvPr>
          <p:cNvSpPr/>
          <p:nvPr/>
        </p:nvSpPr>
        <p:spPr>
          <a:xfrm>
            <a:off x="606582" y="3018188"/>
            <a:ext cx="2725445"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New Product Launch</a:t>
            </a:r>
          </a:p>
        </p:txBody>
      </p:sp>
      <p:sp>
        <p:nvSpPr>
          <p:cNvPr id="7" name="Arrow: Pentagon 6">
            <a:extLst>
              <a:ext uri="{FF2B5EF4-FFF2-40B4-BE49-F238E27FC236}">
                <a16:creationId xmlns:a16="http://schemas.microsoft.com/office/drawing/2014/main" id="{86427CD3-0184-4F2A-B935-FD9CC2A83518}"/>
              </a:ext>
            </a:extLst>
          </p:cNvPr>
          <p:cNvSpPr/>
          <p:nvPr/>
        </p:nvSpPr>
        <p:spPr>
          <a:xfrm>
            <a:off x="606582" y="4207796"/>
            <a:ext cx="2725445"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Business Acumen</a:t>
            </a:r>
          </a:p>
        </p:txBody>
      </p:sp>
      <p:sp>
        <p:nvSpPr>
          <p:cNvPr id="8" name="Arrow: Pentagon 7">
            <a:extLst>
              <a:ext uri="{FF2B5EF4-FFF2-40B4-BE49-F238E27FC236}">
                <a16:creationId xmlns:a16="http://schemas.microsoft.com/office/drawing/2014/main" id="{4B0F5FD5-EFAC-4510-BAB8-A523AEA53C42}"/>
              </a:ext>
            </a:extLst>
          </p:cNvPr>
          <p:cNvSpPr/>
          <p:nvPr/>
        </p:nvSpPr>
        <p:spPr>
          <a:xfrm>
            <a:off x="606582" y="5397405"/>
            <a:ext cx="2725445"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Market Sizing</a:t>
            </a:r>
          </a:p>
        </p:txBody>
      </p:sp>
      <p:sp>
        <p:nvSpPr>
          <p:cNvPr id="9" name="Arrow: Pentagon 10">
            <a:extLst>
              <a:ext uri="{FF2B5EF4-FFF2-40B4-BE49-F238E27FC236}">
                <a16:creationId xmlns:a16="http://schemas.microsoft.com/office/drawing/2014/main" id="{1B42B991-D36E-4792-BACC-1E0A885553A9}"/>
              </a:ext>
            </a:extLst>
          </p:cNvPr>
          <p:cNvSpPr/>
          <p:nvPr/>
        </p:nvSpPr>
        <p:spPr>
          <a:xfrm>
            <a:off x="3599536" y="1828580"/>
            <a:ext cx="3627568"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Identify the Problem: </a:t>
            </a:r>
          </a:p>
          <a:p>
            <a:pPr algn="ctr"/>
            <a:r>
              <a:rPr lang="en-US" i="1" dirty="0"/>
              <a:t>“What’s going wrong?”</a:t>
            </a:r>
          </a:p>
        </p:txBody>
      </p:sp>
      <p:sp>
        <p:nvSpPr>
          <p:cNvPr id="10" name="Arrow: Pentagon 11">
            <a:extLst>
              <a:ext uri="{FF2B5EF4-FFF2-40B4-BE49-F238E27FC236}">
                <a16:creationId xmlns:a16="http://schemas.microsoft.com/office/drawing/2014/main" id="{072EF274-ED2C-4311-9CB2-5CB3E175C9BF}"/>
              </a:ext>
            </a:extLst>
          </p:cNvPr>
          <p:cNvSpPr/>
          <p:nvPr/>
        </p:nvSpPr>
        <p:spPr>
          <a:xfrm>
            <a:off x="7239909" y="1828580"/>
            <a:ext cx="3627568"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Generate Solutions:</a:t>
            </a:r>
          </a:p>
          <a:p>
            <a:pPr algn="ctr"/>
            <a:r>
              <a:rPr lang="en-US" i="1" dirty="0"/>
              <a:t>“We can fix this by…”</a:t>
            </a:r>
          </a:p>
        </p:txBody>
      </p:sp>
      <p:sp>
        <p:nvSpPr>
          <p:cNvPr id="11" name="Arrow: Pentagon 12">
            <a:extLst>
              <a:ext uri="{FF2B5EF4-FFF2-40B4-BE49-F238E27FC236}">
                <a16:creationId xmlns:a16="http://schemas.microsoft.com/office/drawing/2014/main" id="{52F75D5B-01E4-4517-BBC1-0E0845B5AE76}"/>
              </a:ext>
            </a:extLst>
          </p:cNvPr>
          <p:cNvSpPr/>
          <p:nvPr/>
        </p:nvSpPr>
        <p:spPr>
          <a:xfrm>
            <a:off x="3599536" y="3018188"/>
            <a:ext cx="3627568"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Identify the Target Population: </a:t>
            </a:r>
          </a:p>
          <a:p>
            <a:pPr algn="ctr"/>
            <a:r>
              <a:rPr lang="en-US" i="1" dirty="0"/>
              <a:t>“Who and how will we launch?”</a:t>
            </a:r>
          </a:p>
        </p:txBody>
      </p:sp>
      <p:sp>
        <p:nvSpPr>
          <p:cNvPr id="12" name="Arrow: Pentagon 13">
            <a:extLst>
              <a:ext uri="{FF2B5EF4-FFF2-40B4-BE49-F238E27FC236}">
                <a16:creationId xmlns:a16="http://schemas.microsoft.com/office/drawing/2014/main" id="{7E5FC9BF-27A7-4B91-8A80-B14537A1A99D}"/>
              </a:ext>
            </a:extLst>
          </p:cNvPr>
          <p:cNvSpPr/>
          <p:nvPr/>
        </p:nvSpPr>
        <p:spPr>
          <a:xfrm>
            <a:off x="7239909" y="3018188"/>
            <a:ext cx="3627568"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Generate Launch Plan:</a:t>
            </a:r>
          </a:p>
          <a:p>
            <a:pPr algn="ctr"/>
            <a:r>
              <a:rPr lang="en-US" i="1" dirty="0"/>
              <a:t>“We should launch by…”</a:t>
            </a:r>
          </a:p>
        </p:txBody>
      </p:sp>
      <p:sp>
        <p:nvSpPr>
          <p:cNvPr id="13" name="Arrow: Pentagon 14">
            <a:extLst>
              <a:ext uri="{FF2B5EF4-FFF2-40B4-BE49-F238E27FC236}">
                <a16:creationId xmlns:a16="http://schemas.microsoft.com/office/drawing/2014/main" id="{6DBF19ED-E956-4583-98C6-B02012DF6AE5}"/>
              </a:ext>
            </a:extLst>
          </p:cNvPr>
          <p:cNvSpPr/>
          <p:nvPr/>
        </p:nvSpPr>
        <p:spPr>
          <a:xfrm>
            <a:off x="3599536" y="4207796"/>
            <a:ext cx="3627568"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Optional: Clarify the Situation</a:t>
            </a:r>
          </a:p>
          <a:p>
            <a:pPr algn="ctr"/>
            <a:r>
              <a:rPr lang="en-US" i="1" dirty="0"/>
              <a:t>“Please help me understand…”</a:t>
            </a:r>
          </a:p>
        </p:txBody>
      </p:sp>
      <p:sp>
        <p:nvSpPr>
          <p:cNvPr id="14" name="Arrow: Pentagon 15">
            <a:extLst>
              <a:ext uri="{FF2B5EF4-FFF2-40B4-BE49-F238E27FC236}">
                <a16:creationId xmlns:a16="http://schemas.microsoft.com/office/drawing/2014/main" id="{0FF63F5C-6B53-458D-B111-72393D6DEE10}"/>
              </a:ext>
            </a:extLst>
          </p:cNvPr>
          <p:cNvSpPr/>
          <p:nvPr/>
        </p:nvSpPr>
        <p:spPr>
          <a:xfrm>
            <a:off x="7239909" y="4207796"/>
            <a:ext cx="3627568"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Answer Based on Your Experience:</a:t>
            </a:r>
          </a:p>
          <a:p>
            <a:pPr algn="ctr"/>
            <a:r>
              <a:rPr lang="en-US" i="1" dirty="0"/>
              <a:t>“I have found the best plan is…”</a:t>
            </a:r>
          </a:p>
        </p:txBody>
      </p:sp>
      <p:sp>
        <p:nvSpPr>
          <p:cNvPr id="15" name="Arrow: Pentagon 17">
            <a:extLst>
              <a:ext uri="{FF2B5EF4-FFF2-40B4-BE49-F238E27FC236}">
                <a16:creationId xmlns:a16="http://schemas.microsoft.com/office/drawing/2014/main" id="{52F4B985-86AD-4C72-BFE8-68DDCC2D554A}"/>
              </a:ext>
            </a:extLst>
          </p:cNvPr>
          <p:cNvSpPr/>
          <p:nvPr/>
        </p:nvSpPr>
        <p:spPr>
          <a:xfrm>
            <a:off x="3599536" y="5397405"/>
            <a:ext cx="2179029"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16" name="Arrow: Pentagon 19">
            <a:extLst>
              <a:ext uri="{FF2B5EF4-FFF2-40B4-BE49-F238E27FC236}">
                <a16:creationId xmlns:a16="http://schemas.microsoft.com/office/drawing/2014/main" id="{7D9C24A4-F651-4FD2-AA75-8E7194AA0A5D}"/>
              </a:ext>
            </a:extLst>
          </p:cNvPr>
          <p:cNvSpPr/>
          <p:nvPr/>
        </p:nvSpPr>
        <p:spPr>
          <a:xfrm>
            <a:off x="6126233" y="5397405"/>
            <a:ext cx="2179029"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17" name="Arrow: Pentagon 20">
            <a:extLst>
              <a:ext uri="{FF2B5EF4-FFF2-40B4-BE49-F238E27FC236}">
                <a16:creationId xmlns:a16="http://schemas.microsoft.com/office/drawing/2014/main" id="{BDB3B298-E9AF-4459-B0F7-542092F787D6}"/>
              </a:ext>
            </a:extLst>
          </p:cNvPr>
          <p:cNvSpPr/>
          <p:nvPr/>
        </p:nvSpPr>
        <p:spPr>
          <a:xfrm>
            <a:off x="8650659" y="5397405"/>
            <a:ext cx="2179029" cy="736846"/>
          </a:xfrm>
          <a:prstGeom prst="homePlate">
            <a:avLst/>
          </a:prstGeom>
          <a:solidFill>
            <a:srgbClr val="5D9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18" name="Rectangle 17">
            <a:extLst>
              <a:ext uri="{FF2B5EF4-FFF2-40B4-BE49-F238E27FC236}">
                <a16:creationId xmlns:a16="http://schemas.microsoft.com/office/drawing/2014/main" id="{CDCA3445-91B2-466E-95A4-A3DD5BDEAFD0}"/>
              </a:ext>
            </a:extLst>
          </p:cNvPr>
          <p:cNvSpPr/>
          <p:nvPr/>
        </p:nvSpPr>
        <p:spPr>
          <a:xfrm rot="5400000">
            <a:off x="9213856" y="3820478"/>
            <a:ext cx="430566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19" name="Oval 18">
            <a:extLst>
              <a:ext uri="{FF2B5EF4-FFF2-40B4-BE49-F238E27FC236}">
                <a16:creationId xmlns:a16="http://schemas.microsoft.com/office/drawing/2014/main" id="{64A53328-A415-408F-8BAE-75F810859133}"/>
              </a:ext>
            </a:extLst>
          </p:cNvPr>
          <p:cNvSpPr/>
          <p:nvPr/>
        </p:nvSpPr>
        <p:spPr>
          <a:xfrm>
            <a:off x="3396341" y="1629308"/>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20" name="Oval 19">
            <a:extLst>
              <a:ext uri="{FF2B5EF4-FFF2-40B4-BE49-F238E27FC236}">
                <a16:creationId xmlns:a16="http://schemas.microsoft.com/office/drawing/2014/main" id="{9EBFADD2-8704-496D-A90F-0D478C2DC9F7}"/>
              </a:ext>
            </a:extLst>
          </p:cNvPr>
          <p:cNvSpPr/>
          <p:nvPr/>
        </p:nvSpPr>
        <p:spPr>
          <a:xfrm>
            <a:off x="3396341" y="2818916"/>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21" name="Oval 20">
            <a:extLst>
              <a:ext uri="{FF2B5EF4-FFF2-40B4-BE49-F238E27FC236}">
                <a16:creationId xmlns:a16="http://schemas.microsoft.com/office/drawing/2014/main" id="{C157AD93-01CF-437F-A6EF-4D0A37B7166D}"/>
              </a:ext>
            </a:extLst>
          </p:cNvPr>
          <p:cNvSpPr/>
          <p:nvPr/>
        </p:nvSpPr>
        <p:spPr>
          <a:xfrm>
            <a:off x="3396341" y="4008524"/>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22" name="Oval 21">
            <a:extLst>
              <a:ext uri="{FF2B5EF4-FFF2-40B4-BE49-F238E27FC236}">
                <a16:creationId xmlns:a16="http://schemas.microsoft.com/office/drawing/2014/main" id="{82D71767-563E-4858-87A4-583F9DA01F47}"/>
              </a:ext>
            </a:extLst>
          </p:cNvPr>
          <p:cNvSpPr/>
          <p:nvPr/>
        </p:nvSpPr>
        <p:spPr>
          <a:xfrm>
            <a:off x="3396341" y="519813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23" name="Oval 22">
            <a:extLst>
              <a:ext uri="{FF2B5EF4-FFF2-40B4-BE49-F238E27FC236}">
                <a16:creationId xmlns:a16="http://schemas.microsoft.com/office/drawing/2014/main" id="{5C0AB012-7FF5-486E-9FDC-4664C65A5E24}"/>
              </a:ext>
            </a:extLst>
          </p:cNvPr>
          <p:cNvSpPr/>
          <p:nvPr/>
        </p:nvSpPr>
        <p:spPr>
          <a:xfrm>
            <a:off x="7064430" y="1629308"/>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24" name="Oval 23">
            <a:extLst>
              <a:ext uri="{FF2B5EF4-FFF2-40B4-BE49-F238E27FC236}">
                <a16:creationId xmlns:a16="http://schemas.microsoft.com/office/drawing/2014/main" id="{E51A4C9F-66BB-44AC-8AD1-E63E541CA2CD}"/>
              </a:ext>
            </a:extLst>
          </p:cNvPr>
          <p:cNvSpPr/>
          <p:nvPr/>
        </p:nvSpPr>
        <p:spPr>
          <a:xfrm>
            <a:off x="7064430" y="2818916"/>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25" name="Oval 24">
            <a:extLst>
              <a:ext uri="{FF2B5EF4-FFF2-40B4-BE49-F238E27FC236}">
                <a16:creationId xmlns:a16="http://schemas.microsoft.com/office/drawing/2014/main" id="{98F18DE1-FA0D-481F-94AF-051C3B03F894}"/>
              </a:ext>
            </a:extLst>
          </p:cNvPr>
          <p:cNvSpPr/>
          <p:nvPr/>
        </p:nvSpPr>
        <p:spPr>
          <a:xfrm>
            <a:off x="7064430" y="4008524"/>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26" name="Oval 25">
            <a:extLst>
              <a:ext uri="{FF2B5EF4-FFF2-40B4-BE49-F238E27FC236}">
                <a16:creationId xmlns:a16="http://schemas.microsoft.com/office/drawing/2014/main" id="{E7CB252A-496B-463C-AFF8-E2056C1DF3B1}"/>
              </a:ext>
            </a:extLst>
          </p:cNvPr>
          <p:cNvSpPr/>
          <p:nvPr/>
        </p:nvSpPr>
        <p:spPr>
          <a:xfrm>
            <a:off x="5930884" y="519813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1600" b="1" dirty="0">
                <a:solidFill>
                  <a:srgbClr val="002060"/>
                </a:solidFill>
              </a:rPr>
              <a:t>Etc.</a:t>
            </a:r>
          </a:p>
        </p:txBody>
      </p:sp>
      <p:sp>
        <p:nvSpPr>
          <p:cNvPr id="27" name="Oval 26">
            <a:extLst>
              <a:ext uri="{FF2B5EF4-FFF2-40B4-BE49-F238E27FC236}">
                <a16:creationId xmlns:a16="http://schemas.microsoft.com/office/drawing/2014/main" id="{14759547-0C7C-4624-BA51-5AB39D2A215F}"/>
              </a:ext>
            </a:extLst>
          </p:cNvPr>
          <p:cNvSpPr/>
          <p:nvPr/>
        </p:nvSpPr>
        <p:spPr>
          <a:xfrm>
            <a:off x="8459233" y="519813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1600" b="1" dirty="0">
                <a:solidFill>
                  <a:srgbClr val="002060"/>
                </a:solidFill>
              </a:rPr>
              <a:t>Etc.</a:t>
            </a:r>
          </a:p>
        </p:txBody>
      </p:sp>
    </p:spTree>
    <p:extLst>
      <p:ext uri="{BB962C8B-B14F-4D97-AF65-F5344CB8AC3E}">
        <p14:creationId xmlns:p14="http://schemas.microsoft.com/office/powerpoint/2010/main" val="3024620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4" grpId="0" animBg="1"/>
      <p:bldP spid="25" grpId="0" animBg="1"/>
      <p:bldP spid="26" grpId="0" animBg="1"/>
      <p:bldP spid="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01891E72-9223-5EF1-11C0-872DE166415A}"/>
              </a:ext>
            </a:extLst>
          </p:cNvPr>
          <p:cNvGraphicFramePr>
            <a:graphicFrameLocks noChangeAspect="1"/>
          </p:cNvGraphicFramePr>
          <p:nvPr>
            <p:custDataLst>
              <p:tags r:id="rId1"/>
            </p:custDataLst>
            <p:extLst>
              <p:ext uri="{D42A27DB-BD31-4B8C-83A1-F6EECF244321}">
                <p14:modId xmlns:p14="http://schemas.microsoft.com/office/powerpoint/2010/main" val="71910161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01891E72-9223-5EF1-11C0-872DE166415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“Strategic Solutions” Problems</a:t>
            </a:r>
          </a:p>
        </p:txBody>
      </p:sp>
      <p:sp>
        <p:nvSpPr>
          <p:cNvPr id="28" name="Arrow: Pentagon 3">
            <a:extLst>
              <a:ext uri="{FF2B5EF4-FFF2-40B4-BE49-F238E27FC236}">
                <a16:creationId xmlns:a16="http://schemas.microsoft.com/office/drawing/2014/main" id="{0158356B-360E-4F1C-A50B-FE3F7065B33A}"/>
              </a:ext>
            </a:extLst>
          </p:cNvPr>
          <p:cNvSpPr/>
          <p:nvPr/>
        </p:nvSpPr>
        <p:spPr>
          <a:xfrm>
            <a:off x="509723" y="1350001"/>
            <a:ext cx="3853780"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Strategic Situations</a:t>
            </a:r>
          </a:p>
        </p:txBody>
      </p:sp>
      <p:sp>
        <p:nvSpPr>
          <p:cNvPr id="29" name="Arrow: Pentagon 10">
            <a:extLst>
              <a:ext uri="{FF2B5EF4-FFF2-40B4-BE49-F238E27FC236}">
                <a16:creationId xmlns:a16="http://schemas.microsoft.com/office/drawing/2014/main" id="{1B42B991-D36E-4792-BACC-1E0A885553A9}"/>
              </a:ext>
            </a:extLst>
          </p:cNvPr>
          <p:cNvSpPr/>
          <p:nvPr/>
        </p:nvSpPr>
        <p:spPr>
          <a:xfrm>
            <a:off x="4669134" y="1350001"/>
            <a:ext cx="2844975"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Identify the Problem: </a:t>
            </a:r>
          </a:p>
          <a:p>
            <a:pPr algn="ctr"/>
            <a:r>
              <a:rPr lang="en-US" i="1" dirty="0"/>
              <a:t>“What’s going wrong?”</a:t>
            </a:r>
          </a:p>
        </p:txBody>
      </p:sp>
      <p:sp>
        <p:nvSpPr>
          <p:cNvPr id="30" name="Arrow: Pentagon 11">
            <a:extLst>
              <a:ext uri="{FF2B5EF4-FFF2-40B4-BE49-F238E27FC236}">
                <a16:creationId xmlns:a16="http://schemas.microsoft.com/office/drawing/2014/main" id="{072EF274-ED2C-4311-9CB2-5CB3E175C9BF}"/>
              </a:ext>
            </a:extLst>
          </p:cNvPr>
          <p:cNvSpPr/>
          <p:nvPr/>
        </p:nvSpPr>
        <p:spPr>
          <a:xfrm>
            <a:off x="7805638" y="1350001"/>
            <a:ext cx="2843784"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Generate Solutions:</a:t>
            </a:r>
          </a:p>
          <a:p>
            <a:pPr algn="ctr"/>
            <a:r>
              <a:rPr lang="en-US" i="1" dirty="0"/>
              <a:t>“We can fix this by…”</a:t>
            </a:r>
          </a:p>
        </p:txBody>
      </p:sp>
      <p:sp>
        <p:nvSpPr>
          <p:cNvPr id="31" name="Rectangle 30">
            <a:extLst>
              <a:ext uri="{FF2B5EF4-FFF2-40B4-BE49-F238E27FC236}">
                <a16:creationId xmlns:a16="http://schemas.microsoft.com/office/drawing/2014/main" id="{CDCA3445-91B2-466E-95A4-A3DD5BDEAFD0}"/>
              </a:ext>
            </a:extLst>
          </p:cNvPr>
          <p:cNvSpPr/>
          <p:nvPr/>
        </p:nvSpPr>
        <p:spPr>
          <a:xfrm rot="5400000">
            <a:off x="9615436" y="3542649"/>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32" name="Oval 31">
            <a:extLst>
              <a:ext uri="{FF2B5EF4-FFF2-40B4-BE49-F238E27FC236}">
                <a16:creationId xmlns:a16="http://schemas.microsoft.com/office/drawing/2014/main" id="{64A53328-A415-408F-8BAE-75F810859133}"/>
              </a:ext>
            </a:extLst>
          </p:cNvPr>
          <p:cNvSpPr/>
          <p:nvPr/>
        </p:nvSpPr>
        <p:spPr>
          <a:xfrm>
            <a:off x="4465939" y="151915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33" name="Oval 32">
            <a:extLst>
              <a:ext uri="{FF2B5EF4-FFF2-40B4-BE49-F238E27FC236}">
                <a16:creationId xmlns:a16="http://schemas.microsoft.com/office/drawing/2014/main" id="{5C0AB012-7FF5-486E-9FDC-4664C65A5E24}"/>
              </a:ext>
            </a:extLst>
          </p:cNvPr>
          <p:cNvSpPr/>
          <p:nvPr/>
        </p:nvSpPr>
        <p:spPr>
          <a:xfrm>
            <a:off x="7630159" y="151915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34" name="TextBox 33">
            <a:extLst>
              <a:ext uri="{FF2B5EF4-FFF2-40B4-BE49-F238E27FC236}">
                <a16:creationId xmlns:a16="http://schemas.microsoft.com/office/drawing/2014/main" id="{CF7000D9-CC75-4150-BBE5-45D664D8FDBB}"/>
              </a:ext>
            </a:extLst>
          </p:cNvPr>
          <p:cNvSpPr txBox="1"/>
          <p:nvPr/>
        </p:nvSpPr>
        <p:spPr>
          <a:xfrm>
            <a:off x="4573279" y="2202039"/>
            <a:ext cx="3077660" cy="3970318"/>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Customer </a:t>
            </a:r>
          </a:p>
          <a:p>
            <a:pPr marL="800100" lvl="1" indent="-342900">
              <a:buFont typeface="Arial" panose="020B0604020202020204" pitchFamily="34" charset="0"/>
              <a:buChar char="•"/>
            </a:pPr>
            <a:r>
              <a:rPr lang="en-US" dirty="0"/>
              <a:t>Patient</a:t>
            </a:r>
          </a:p>
          <a:p>
            <a:pPr marL="800100" lvl="1" indent="-342900">
              <a:buFont typeface="Arial" panose="020B0604020202020204" pitchFamily="34" charset="0"/>
              <a:buChar char="•"/>
            </a:pPr>
            <a:r>
              <a:rPr lang="en-US" dirty="0"/>
              <a:t>Payer</a:t>
            </a:r>
          </a:p>
          <a:p>
            <a:pPr marL="800100" lvl="1" indent="-342900">
              <a:buFont typeface="Arial" panose="020B0604020202020204" pitchFamily="34" charset="0"/>
              <a:buChar char="•"/>
            </a:pPr>
            <a:r>
              <a:rPr lang="en-US" dirty="0"/>
              <a:t>Provider</a:t>
            </a:r>
          </a:p>
          <a:p>
            <a:pPr marL="342900" indent="-342900">
              <a:buFont typeface="Arial" panose="020B0604020202020204" pitchFamily="34" charset="0"/>
              <a:buChar char="•"/>
            </a:pPr>
            <a:r>
              <a:rPr lang="en-US" dirty="0"/>
              <a:t>Company</a:t>
            </a:r>
          </a:p>
          <a:p>
            <a:pPr marL="800100" lvl="1" indent="-342900">
              <a:buFont typeface="Arial" panose="020B0604020202020204" pitchFamily="34" charset="0"/>
              <a:buChar char="•"/>
            </a:pPr>
            <a:r>
              <a:rPr lang="en-US" dirty="0"/>
              <a:t>Biotech v. Pharma</a:t>
            </a:r>
          </a:p>
          <a:p>
            <a:pPr marL="800100" lvl="1" indent="-342900">
              <a:buFont typeface="Arial" panose="020B0604020202020204" pitchFamily="34" charset="0"/>
              <a:buChar char="•"/>
            </a:pPr>
            <a:r>
              <a:rPr lang="en-US" dirty="0"/>
              <a:t>Salesforce</a:t>
            </a:r>
          </a:p>
          <a:p>
            <a:pPr marL="800100" lvl="1" indent="-342900">
              <a:buFont typeface="Arial" panose="020B0604020202020204" pitchFamily="34" charset="0"/>
              <a:buChar char="•"/>
            </a:pPr>
            <a:r>
              <a:rPr lang="en-US" dirty="0"/>
              <a:t>Therapeutic Areas</a:t>
            </a:r>
          </a:p>
          <a:p>
            <a:pPr marL="800100" lvl="1" indent="-342900">
              <a:buFont typeface="Arial" panose="020B0604020202020204" pitchFamily="34" charset="0"/>
              <a:buChar char="•"/>
            </a:pPr>
            <a:r>
              <a:rPr lang="en-US" dirty="0"/>
              <a:t>Unique Competency</a:t>
            </a:r>
          </a:p>
          <a:p>
            <a:pPr marL="342900" indent="-342900">
              <a:buFont typeface="Arial" panose="020B0604020202020204" pitchFamily="34" charset="0"/>
              <a:buChar char="•"/>
            </a:pPr>
            <a:r>
              <a:rPr lang="en-US" dirty="0"/>
              <a:t>Competition</a:t>
            </a:r>
          </a:p>
          <a:p>
            <a:pPr marL="800100" lvl="1" indent="-342900">
              <a:buFont typeface="Arial" panose="020B0604020202020204" pitchFamily="34" charset="0"/>
              <a:buChar char="•"/>
            </a:pPr>
            <a:r>
              <a:rPr lang="en-US" dirty="0"/>
              <a:t>Rival products</a:t>
            </a:r>
          </a:p>
          <a:p>
            <a:pPr marL="800100" lvl="1" indent="-342900">
              <a:buFont typeface="Arial" panose="020B0604020202020204" pitchFamily="34" charset="0"/>
              <a:buChar char="•"/>
            </a:pPr>
            <a:r>
              <a:rPr lang="en-US" dirty="0"/>
              <a:t>Adjacencies</a:t>
            </a:r>
          </a:p>
          <a:p>
            <a:pPr marL="800100" lvl="1" indent="-342900">
              <a:buFont typeface="Arial" panose="020B0604020202020204" pitchFamily="34" charset="0"/>
              <a:buChar char="•"/>
            </a:pPr>
            <a:r>
              <a:rPr lang="en-US" dirty="0"/>
              <a:t>Entry/Exit barriers</a:t>
            </a:r>
          </a:p>
          <a:p>
            <a:pPr marL="800100" lvl="1" indent="-342900">
              <a:buFont typeface="Arial" panose="020B0604020202020204" pitchFamily="34" charset="0"/>
              <a:buChar char="•"/>
            </a:pPr>
            <a:r>
              <a:rPr lang="en-US" dirty="0"/>
              <a:t>M&amp;A activity</a:t>
            </a:r>
          </a:p>
        </p:txBody>
      </p:sp>
      <p:sp>
        <p:nvSpPr>
          <p:cNvPr id="35" name="TextBox 34">
            <a:extLst>
              <a:ext uri="{FF2B5EF4-FFF2-40B4-BE49-F238E27FC236}">
                <a16:creationId xmlns:a16="http://schemas.microsoft.com/office/drawing/2014/main" id="{A8C4AF1E-C540-4B35-9083-08C5FA7C7BAD}"/>
              </a:ext>
            </a:extLst>
          </p:cNvPr>
          <p:cNvSpPr txBox="1"/>
          <p:nvPr/>
        </p:nvSpPr>
        <p:spPr>
          <a:xfrm>
            <a:off x="7736797" y="2202039"/>
            <a:ext cx="3617003" cy="3416320"/>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Product</a:t>
            </a:r>
          </a:p>
          <a:p>
            <a:pPr marL="800100" lvl="1" indent="-342900">
              <a:buFont typeface="Arial" panose="020B0604020202020204" pitchFamily="34" charset="0"/>
              <a:buChar char="•"/>
            </a:pPr>
            <a:r>
              <a:rPr lang="en-US" dirty="0"/>
              <a:t>New indication</a:t>
            </a:r>
          </a:p>
          <a:p>
            <a:pPr marL="800100" lvl="1" indent="-342900">
              <a:buFont typeface="Arial" panose="020B0604020202020204" pitchFamily="34" charset="0"/>
              <a:buChar char="•"/>
            </a:pPr>
            <a:r>
              <a:rPr lang="en-US" dirty="0"/>
              <a:t>Reduce/Grow Therapy area</a:t>
            </a:r>
          </a:p>
          <a:p>
            <a:pPr marL="342900" indent="-342900">
              <a:buFont typeface="Arial" panose="020B0604020202020204" pitchFamily="34" charset="0"/>
              <a:buChar char="•"/>
            </a:pPr>
            <a:r>
              <a:rPr lang="en-US" dirty="0"/>
              <a:t>Price </a:t>
            </a:r>
          </a:p>
          <a:p>
            <a:pPr marL="800100" lvl="1" indent="-342900">
              <a:buFont typeface="Arial" panose="020B0604020202020204" pitchFamily="34" charset="0"/>
              <a:buChar char="•"/>
            </a:pPr>
            <a:r>
              <a:rPr lang="en-US" dirty="0"/>
              <a:t>Reimbursement by country</a:t>
            </a:r>
          </a:p>
          <a:p>
            <a:pPr marL="800100" lvl="1" indent="-342900">
              <a:buFont typeface="Arial" panose="020B0604020202020204" pitchFamily="34" charset="0"/>
              <a:buChar char="•"/>
            </a:pPr>
            <a:r>
              <a:rPr lang="en-US" dirty="0"/>
              <a:t>Sales Chain (PBMs, Payer)</a:t>
            </a:r>
          </a:p>
          <a:p>
            <a:pPr marL="342900" indent="-342900">
              <a:buFont typeface="Arial" panose="020B0604020202020204" pitchFamily="34" charset="0"/>
              <a:buChar char="•"/>
            </a:pPr>
            <a:r>
              <a:rPr lang="en-US" dirty="0"/>
              <a:t>Promotion</a:t>
            </a:r>
          </a:p>
          <a:p>
            <a:pPr marL="800100" lvl="1" indent="-342900">
              <a:buFont typeface="Arial" panose="020B0604020202020204" pitchFamily="34" charset="0"/>
              <a:buChar char="•"/>
            </a:pPr>
            <a:r>
              <a:rPr lang="en-US" dirty="0"/>
              <a:t>Demographic Preferences</a:t>
            </a:r>
          </a:p>
          <a:p>
            <a:pPr marL="800100" lvl="1" indent="-342900">
              <a:buFont typeface="Arial" panose="020B0604020202020204" pitchFamily="34" charset="0"/>
              <a:buChar char="•"/>
            </a:pPr>
            <a:r>
              <a:rPr lang="en-US" dirty="0"/>
              <a:t>Trials, samples, etc.</a:t>
            </a:r>
          </a:p>
          <a:p>
            <a:pPr marL="342900" indent="-342900">
              <a:buFont typeface="Arial" panose="020B0604020202020204" pitchFamily="34" charset="0"/>
              <a:buChar char="•"/>
            </a:pPr>
            <a:r>
              <a:rPr lang="en-US" dirty="0"/>
              <a:t>Placement</a:t>
            </a:r>
          </a:p>
          <a:p>
            <a:pPr marL="800100" lvl="1" indent="-342900">
              <a:buFont typeface="Arial" panose="020B0604020202020204" pitchFamily="34" charset="0"/>
              <a:buChar char="•"/>
            </a:pPr>
            <a:r>
              <a:rPr lang="en-US" dirty="0"/>
              <a:t>Physician Specialty</a:t>
            </a:r>
          </a:p>
          <a:p>
            <a:pPr marL="800100" lvl="1" indent="-342900">
              <a:buFont typeface="Arial" panose="020B0604020202020204" pitchFamily="34" charset="0"/>
              <a:buChar char="•"/>
            </a:pPr>
            <a:r>
              <a:rPr lang="en-US" dirty="0"/>
              <a:t>Patient Access</a:t>
            </a:r>
          </a:p>
        </p:txBody>
      </p:sp>
      <p:sp>
        <p:nvSpPr>
          <p:cNvPr id="36" name="TextBox 35">
            <a:extLst>
              <a:ext uri="{FF2B5EF4-FFF2-40B4-BE49-F238E27FC236}">
                <a16:creationId xmlns:a16="http://schemas.microsoft.com/office/drawing/2014/main" id="{127D7242-C66C-43CB-ABF8-DBC905DAFA6D}"/>
              </a:ext>
            </a:extLst>
          </p:cNvPr>
          <p:cNvSpPr txBox="1"/>
          <p:nvPr/>
        </p:nvSpPr>
        <p:spPr>
          <a:xfrm>
            <a:off x="509723" y="2202039"/>
            <a:ext cx="3956216" cy="2185214"/>
          </a:xfrm>
          <a:prstGeom prst="rect">
            <a:avLst/>
          </a:prstGeom>
          <a:noFill/>
          <a:ln>
            <a:noFill/>
          </a:ln>
        </p:spPr>
        <p:txBody>
          <a:bodyPr wrap="square" rtlCol="0">
            <a:spAutoFit/>
          </a:bodyPr>
          <a:lstStyle/>
          <a:p>
            <a:pPr marL="228600" indent="-228600">
              <a:spcAft>
                <a:spcPts val="600"/>
              </a:spcAft>
              <a:buFont typeface="Arial" panose="020B0604020202020204" pitchFamily="34" charset="0"/>
              <a:buChar char="•"/>
            </a:pPr>
            <a:r>
              <a:rPr lang="en-US" dirty="0"/>
              <a:t>We currently sell the top drug alluding stent on the market, but a competitor is about to launch a new device with better clinical outcomes.  How should we respond?</a:t>
            </a:r>
          </a:p>
          <a:p>
            <a:pPr marL="228600" indent="-228600">
              <a:spcAft>
                <a:spcPts val="600"/>
              </a:spcAft>
              <a:buFont typeface="Arial" panose="020B0604020202020204" pitchFamily="34" charset="0"/>
              <a:buChar char="•"/>
            </a:pPr>
            <a:endParaRPr lang="en-US" dirty="0"/>
          </a:p>
          <a:p>
            <a:pPr>
              <a:spcAft>
                <a:spcPts val="600"/>
              </a:spcAft>
            </a:pPr>
            <a:r>
              <a:rPr lang="en-US" dirty="0"/>
              <a:t>***More examples in appendix***</a:t>
            </a:r>
          </a:p>
        </p:txBody>
      </p:sp>
    </p:spTree>
    <p:extLst>
      <p:ext uri="{BB962C8B-B14F-4D97-AF65-F5344CB8AC3E}">
        <p14:creationId xmlns:p14="http://schemas.microsoft.com/office/powerpoint/2010/main" val="2574111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785E0395-5638-6714-E03F-8D1630C73CCD}"/>
              </a:ext>
            </a:extLst>
          </p:cNvPr>
          <p:cNvGraphicFramePr>
            <a:graphicFrameLocks noChangeAspect="1"/>
          </p:cNvGraphicFramePr>
          <p:nvPr>
            <p:custDataLst>
              <p:tags r:id="rId1"/>
            </p:custDataLst>
            <p:extLst>
              <p:ext uri="{D42A27DB-BD31-4B8C-83A1-F6EECF244321}">
                <p14:modId xmlns:p14="http://schemas.microsoft.com/office/powerpoint/2010/main" val="23075236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785E0395-5638-6714-E03F-8D1630C73CC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“New Product Launch” Problems</a:t>
            </a:r>
          </a:p>
        </p:txBody>
      </p:sp>
      <p:sp>
        <p:nvSpPr>
          <p:cNvPr id="12" name="Arrow: Pentagon 3">
            <a:extLst>
              <a:ext uri="{FF2B5EF4-FFF2-40B4-BE49-F238E27FC236}">
                <a16:creationId xmlns:a16="http://schemas.microsoft.com/office/drawing/2014/main" id="{0158356B-360E-4F1C-A50B-FE3F7065B33A}"/>
              </a:ext>
            </a:extLst>
          </p:cNvPr>
          <p:cNvSpPr/>
          <p:nvPr/>
        </p:nvSpPr>
        <p:spPr>
          <a:xfrm>
            <a:off x="509723" y="1473981"/>
            <a:ext cx="3853780"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New Product Launch</a:t>
            </a:r>
          </a:p>
        </p:txBody>
      </p:sp>
      <p:sp>
        <p:nvSpPr>
          <p:cNvPr id="13" name="Arrow: Pentagon 10">
            <a:extLst>
              <a:ext uri="{FF2B5EF4-FFF2-40B4-BE49-F238E27FC236}">
                <a16:creationId xmlns:a16="http://schemas.microsoft.com/office/drawing/2014/main" id="{1B42B991-D36E-4792-BACC-1E0A885553A9}"/>
              </a:ext>
            </a:extLst>
          </p:cNvPr>
          <p:cNvSpPr/>
          <p:nvPr/>
        </p:nvSpPr>
        <p:spPr>
          <a:xfrm>
            <a:off x="4669134" y="1473981"/>
            <a:ext cx="2844975"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Identify the Target Pop: </a:t>
            </a:r>
          </a:p>
          <a:p>
            <a:pPr algn="ctr"/>
            <a:r>
              <a:rPr lang="en-US" sz="1700" i="1" dirty="0"/>
              <a:t>“Who/how will we launch?”</a:t>
            </a:r>
          </a:p>
        </p:txBody>
      </p:sp>
      <p:sp>
        <p:nvSpPr>
          <p:cNvPr id="14" name="Arrow: Pentagon 11">
            <a:extLst>
              <a:ext uri="{FF2B5EF4-FFF2-40B4-BE49-F238E27FC236}">
                <a16:creationId xmlns:a16="http://schemas.microsoft.com/office/drawing/2014/main" id="{072EF274-ED2C-4311-9CB2-5CB3E175C9BF}"/>
              </a:ext>
            </a:extLst>
          </p:cNvPr>
          <p:cNvSpPr/>
          <p:nvPr/>
        </p:nvSpPr>
        <p:spPr>
          <a:xfrm>
            <a:off x="7805638" y="1473981"/>
            <a:ext cx="2843784"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Generate Launch Plan:</a:t>
            </a:r>
          </a:p>
          <a:p>
            <a:pPr algn="ctr"/>
            <a:r>
              <a:rPr lang="en-US" i="1" dirty="0"/>
              <a:t>“We should launch by…”</a:t>
            </a:r>
          </a:p>
        </p:txBody>
      </p:sp>
      <p:sp>
        <p:nvSpPr>
          <p:cNvPr id="15" name="Rectangle 14">
            <a:extLst>
              <a:ext uri="{FF2B5EF4-FFF2-40B4-BE49-F238E27FC236}">
                <a16:creationId xmlns:a16="http://schemas.microsoft.com/office/drawing/2014/main" id="{CDCA3445-91B2-466E-95A4-A3DD5BDEAFD0}"/>
              </a:ext>
            </a:extLst>
          </p:cNvPr>
          <p:cNvSpPr/>
          <p:nvPr/>
        </p:nvSpPr>
        <p:spPr>
          <a:xfrm rot="5400000">
            <a:off x="9615436" y="3298206"/>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16" name="Oval 15">
            <a:extLst>
              <a:ext uri="{FF2B5EF4-FFF2-40B4-BE49-F238E27FC236}">
                <a16:creationId xmlns:a16="http://schemas.microsoft.com/office/drawing/2014/main" id="{64A53328-A415-408F-8BAE-75F810859133}"/>
              </a:ext>
            </a:extLst>
          </p:cNvPr>
          <p:cNvSpPr/>
          <p:nvPr/>
        </p:nvSpPr>
        <p:spPr>
          <a:xfrm>
            <a:off x="4465939" y="12747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17" name="Oval 16">
            <a:extLst>
              <a:ext uri="{FF2B5EF4-FFF2-40B4-BE49-F238E27FC236}">
                <a16:creationId xmlns:a16="http://schemas.microsoft.com/office/drawing/2014/main" id="{5C0AB012-7FF5-486E-9FDC-4664C65A5E24}"/>
              </a:ext>
            </a:extLst>
          </p:cNvPr>
          <p:cNvSpPr/>
          <p:nvPr/>
        </p:nvSpPr>
        <p:spPr>
          <a:xfrm>
            <a:off x="7630159" y="12747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18" name="TextBox 17">
            <a:extLst>
              <a:ext uri="{FF2B5EF4-FFF2-40B4-BE49-F238E27FC236}">
                <a16:creationId xmlns:a16="http://schemas.microsoft.com/office/drawing/2014/main" id="{CF7000D9-CC75-4150-BBE5-45D664D8FDBB}"/>
              </a:ext>
            </a:extLst>
          </p:cNvPr>
          <p:cNvSpPr txBox="1"/>
          <p:nvPr/>
        </p:nvSpPr>
        <p:spPr>
          <a:xfrm>
            <a:off x="4363503" y="2368059"/>
            <a:ext cx="3442135" cy="3970318"/>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Segment (generate)</a:t>
            </a:r>
          </a:p>
          <a:p>
            <a:pPr marL="800100" lvl="1" indent="-342900">
              <a:buFont typeface="Arial" panose="020B0604020202020204" pitchFamily="34" charset="0"/>
              <a:buChar char="•"/>
            </a:pPr>
            <a:r>
              <a:rPr lang="en-US" dirty="0"/>
              <a:t>Geography</a:t>
            </a:r>
          </a:p>
          <a:p>
            <a:pPr marL="800100" lvl="1" indent="-342900">
              <a:buFont typeface="Arial" panose="020B0604020202020204" pitchFamily="34" charset="0"/>
              <a:buChar char="•"/>
            </a:pPr>
            <a:r>
              <a:rPr lang="en-US" dirty="0"/>
              <a:t>Demographics</a:t>
            </a:r>
          </a:p>
          <a:p>
            <a:pPr marL="800100" lvl="1" indent="-342900">
              <a:buFont typeface="Arial" panose="020B0604020202020204" pitchFamily="34" charset="0"/>
              <a:buChar char="•"/>
            </a:pPr>
            <a:r>
              <a:rPr lang="en-US" dirty="0"/>
              <a:t>Indication / Health</a:t>
            </a:r>
          </a:p>
          <a:p>
            <a:pPr marL="800100" lvl="1" indent="-342900">
              <a:buFont typeface="Arial" panose="020B0604020202020204" pitchFamily="34" charset="0"/>
              <a:buChar char="•"/>
            </a:pPr>
            <a:r>
              <a:rPr lang="en-US" dirty="0"/>
              <a:t>Lifestyle</a:t>
            </a:r>
          </a:p>
          <a:p>
            <a:pPr marL="342900" indent="-342900">
              <a:buFont typeface="Arial" panose="020B0604020202020204" pitchFamily="34" charset="0"/>
              <a:buChar char="•"/>
            </a:pPr>
            <a:r>
              <a:rPr lang="en-US" dirty="0"/>
              <a:t>Target (value &amp; select)</a:t>
            </a:r>
          </a:p>
          <a:p>
            <a:pPr marL="800100" lvl="1" indent="-342900">
              <a:buFont typeface="Arial" panose="020B0604020202020204" pitchFamily="34" charset="0"/>
              <a:buChar char="•"/>
            </a:pPr>
            <a:r>
              <a:rPr lang="en-US" dirty="0"/>
              <a:t>What’s needed to target?</a:t>
            </a:r>
          </a:p>
          <a:p>
            <a:pPr marL="800100" lvl="1" indent="-342900">
              <a:buFont typeface="Arial" panose="020B0604020202020204" pitchFamily="34" charset="0"/>
              <a:buChar char="•"/>
            </a:pPr>
            <a:r>
              <a:rPr lang="en-US" dirty="0"/>
              <a:t>Which do our competitors like?</a:t>
            </a:r>
          </a:p>
          <a:p>
            <a:pPr marL="800100" lvl="1" indent="-342900">
              <a:buFont typeface="Arial" panose="020B0604020202020204" pitchFamily="34" charset="0"/>
              <a:buChar char="•"/>
            </a:pPr>
            <a:r>
              <a:rPr lang="en-US" dirty="0"/>
              <a:t>What’s best for us?</a:t>
            </a:r>
          </a:p>
          <a:p>
            <a:pPr marL="342900" indent="-342900">
              <a:buFont typeface="Arial" panose="020B0604020202020204" pitchFamily="34" charset="0"/>
              <a:buChar char="•"/>
            </a:pPr>
            <a:r>
              <a:rPr lang="en-US" dirty="0"/>
              <a:t>Position (strategize)</a:t>
            </a:r>
          </a:p>
          <a:p>
            <a:pPr marL="800100" lvl="1" indent="-342900">
              <a:buFont typeface="Arial" panose="020B0604020202020204" pitchFamily="34" charset="0"/>
              <a:buChar char="•"/>
            </a:pPr>
            <a:r>
              <a:rPr lang="en-US" dirty="0"/>
              <a:t>Positioning statement  with target segment + value proposition</a:t>
            </a:r>
          </a:p>
        </p:txBody>
      </p:sp>
      <p:sp>
        <p:nvSpPr>
          <p:cNvPr id="19" name="TextBox 18">
            <a:extLst>
              <a:ext uri="{FF2B5EF4-FFF2-40B4-BE49-F238E27FC236}">
                <a16:creationId xmlns:a16="http://schemas.microsoft.com/office/drawing/2014/main" id="{A8C4AF1E-C540-4B35-9083-08C5FA7C7BAD}"/>
              </a:ext>
            </a:extLst>
          </p:cNvPr>
          <p:cNvSpPr txBox="1"/>
          <p:nvPr/>
        </p:nvSpPr>
        <p:spPr>
          <a:xfrm>
            <a:off x="7726407" y="2368059"/>
            <a:ext cx="3617003" cy="3416320"/>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Product</a:t>
            </a:r>
          </a:p>
          <a:p>
            <a:pPr marL="800100" lvl="1" indent="-342900">
              <a:buFont typeface="Arial" panose="020B0604020202020204" pitchFamily="34" charset="0"/>
              <a:buChar char="•"/>
            </a:pPr>
            <a:r>
              <a:rPr lang="en-US" dirty="0"/>
              <a:t>New indication</a:t>
            </a:r>
          </a:p>
          <a:p>
            <a:pPr marL="800100" lvl="1" indent="-342900">
              <a:buFont typeface="Arial" panose="020B0604020202020204" pitchFamily="34" charset="0"/>
              <a:buChar char="•"/>
            </a:pPr>
            <a:r>
              <a:rPr lang="en-US" dirty="0"/>
              <a:t>Reduce/Grow Therapy area</a:t>
            </a:r>
          </a:p>
          <a:p>
            <a:pPr marL="342900" indent="-342900">
              <a:buFont typeface="Arial" panose="020B0604020202020204" pitchFamily="34" charset="0"/>
              <a:buChar char="•"/>
            </a:pPr>
            <a:r>
              <a:rPr lang="en-US" dirty="0"/>
              <a:t>Price </a:t>
            </a:r>
          </a:p>
          <a:p>
            <a:pPr marL="800100" lvl="1" indent="-342900">
              <a:buFont typeface="Arial" panose="020B0604020202020204" pitchFamily="34" charset="0"/>
              <a:buChar char="•"/>
            </a:pPr>
            <a:r>
              <a:rPr lang="en-US" dirty="0"/>
              <a:t>Reimbursement by country</a:t>
            </a:r>
          </a:p>
          <a:p>
            <a:pPr marL="800100" lvl="1" indent="-342900">
              <a:buFont typeface="Arial" panose="020B0604020202020204" pitchFamily="34" charset="0"/>
              <a:buChar char="•"/>
            </a:pPr>
            <a:r>
              <a:rPr lang="en-US" dirty="0"/>
              <a:t>Sales Chain (PBMs, Payer)</a:t>
            </a:r>
          </a:p>
          <a:p>
            <a:pPr marL="342900" indent="-342900">
              <a:buFont typeface="Arial" panose="020B0604020202020204" pitchFamily="34" charset="0"/>
              <a:buChar char="•"/>
            </a:pPr>
            <a:r>
              <a:rPr lang="en-US" dirty="0"/>
              <a:t>Promotion</a:t>
            </a:r>
          </a:p>
          <a:p>
            <a:pPr marL="800100" lvl="1" indent="-342900">
              <a:buFont typeface="Arial" panose="020B0604020202020204" pitchFamily="34" charset="0"/>
              <a:buChar char="•"/>
            </a:pPr>
            <a:r>
              <a:rPr lang="en-US" dirty="0"/>
              <a:t>Demographic Preferences</a:t>
            </a:r>
          </a:p>
          <a:p>
            <a:pPr marL="800100" lvl="1" indent="-342900">
              <a:buFont typeface="Arial" panose="020B0604020202020204" pitchFamily="34" charset="0"/>
              <a:buChar char="•"/>
            </a:pPr>
            <a:r>
              <a:rPr lang="en-US" dirty="0"/>
              <a:t>Trials, samples, etc.</a:t>
            </a:r>
          </a:p>
          <a:p>
            <a:pPr marL="342900" indent="-342900">
              <a:buFont typeface="Arial" panose="020B0604020202020204" pitchFamily="34" charset="0"/>
              <a:buChar char="•"/>
            </a:pPr>
            <a:r>
              <a:rPr lang="en-US" dirty="0"/>
              <a:t>Placement</a:t>
            </a:r>
          </a:p>
          <a:p>
            <a:pPr marL="800100" lvl="1" indent="-342900">
              <a:buFont typeface="Arial" panose="020B0604020202020204" pitchFamily="34" charset="0"/>
              <a:buChar char="•"/>
            </a:pPr>
            <a:r>
              <a:rPr lang="en-US" dirty="0"/>
              <a:t>Physician Specialty</a:t>
            </a:r>
          </a:p>
          <a:p>
            <a:pPr marL="800100" lvl="1" indent="-342900">
              <a:buFont typeface="Arial" panose="020B0604020202020204" pitchFamily="34" charset="0"/>
              <a:buChar char="•"/>
            </a:pPr>
            <a:r>
              <a:rPr lang="en-US" dirty="0"/>
              <a:t>Patient Access</a:t>
            </a:r>
          </a:p>
        </p:txBody>
      </p:sp>
      <p:sp>
        <p:nvSpPr>
          <p:cNvPr id="20" name="TextBox 19">
            <a:extLst>
              <a:ext uri="{FF2B5EF4-FFF2-40B4-BE49-F238E27FC236}">
                <a16:creationId xmlns:a16="http://schemas.microsoft.com/office/drawing/2014/main" id="{127D7242-C66C-43CB-ABF8-DBC905DAFA6D}"/>
              </a:ext>
            </a:extLst>
          </p:cNvPr>
          <p:cNvSpPr txBox="1"/>
          <p:nvPr/>
        </p:nvSpPr>
        <p:spPr>
          <a:xfrm>
            <a:off x="509723" y="2368059"/>
            <a:ext cx="3578801" cy="1754326"/>
          </a:xfrm>
          <a:prstGeom prst="rect">
            <a:avLst/>
          </a:prstGeom>
          <a:noFill/>
          <a:ln>
            <a:noFill/>
          </a:ln>
        </p:spPr>
        <p:txBody>
          <a:bodyPr wrap="square" rtlCol="0">
            <a:spAutoFit/>
          </a:bodyPr>
          <a:lstStyle/>
          <a:p>
            <a:pPr marL="228600" indent="-228600">
              <a:buFont typeface="Arial" panose="020B0604020202020204" pitchFamily="34" charset="0"/>
              <a:buChar char="•"/>
            </a:pPr>
            <a:r>
              <a:rPr lang="en-US" dirty="0"/>
              <a:t>We’re thinking of acquiring a new pharmaceutical product.  How should we go about making that decision? </a:t>
            </a:r>
          </a:p>
          <a:p>
            <a:endParaRPr lang="en-US" dirty="0"/>
          </a:p>
          <a:p>
            <a:pPr>
              <a:spcAft>
                <a:spcPts val="600"/>
              </a:spcAft>
            </a:pPr>
            <a:r>
              <a:rPr lang="en-US" dirty="0"/>
              <a:t>***More examples in appendix***</a:t>
            </a:r>
          </a:p>
        </p:txBody>
      </p:sp>
    </p:spTree>
    <p:extLst>
      <p:ext uri="{BB962C8B-B14F-4D97-AF65-F5344CB8AC3E}">
        <p14:creationId xmlns:p14="http://schemas.microsoft.com/office/powerpoint/2010/main" val="4063708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8DA52D03-E09E-339D-13E0-69AEC4B85817}"/>
              </a:ext>
            </a:extLst>
          </p:cNvPr>
          <p:cNvGraphicFramePr>
            <a:graphicFrameLocks noChangeAspect="1"/>
          </p:cNvGraphicFramePr>
          <p:nvPr>
            <p:custDataLst>
              <p:tags r:id="rId1"/>
            </p:custDataLst>
            <p:extLst>
              <p:ext uri="{D42A27DB-BD31-4B8C-83A1-F6EECF244321}">
                <p14:modId xmlns:p14="http://schemas.microsoft.com/office/powerpoint/2010/main" val="182202842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8DA52D03-E09E-339D-13E0-69AEC4B8581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“Business Acumen” Problems</a:t>
            </a:r>
          </a:p>
        </p:txBody>
      </p:sp>
      <p:sp>
        <p:nvSpPr>
          <p:cNvPr id="12" name="Arrow: Pentagon 3">
            <a:extLst>
              <a:ext uri="{FF2B5EF4-FFF2-40B4-BE49-F238E27FC236}">
                <a16:creationId xmlns:a16="http://schemas.microsoft.com/office/drawing/2014/main" id="{0158356B-360E-4F1C-A50B-FE3F7065B33A}"/>
              </a:ext>
            </a:extLst>
          </p:cNvPr>
          <p:cNvSpPr/>
          <p:nvPr/>
        </p:nvSpPr>
        <p:spPr>
          <a:xfrm>
            <a:off x="509723" y="1510195"/>
            <a:ext cx="3853780"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Business Acumen</a:t>
            </a:r>
          </a:p>
        </p:txBody>
      </p:sp>
      <p:sp>
        <p:nvSpPr>
          <p:cNvPr id="13" name="Arrow: Pentagon 10">
            <a:extLst>
              <a:ext uri="{FF2B5EF4-FFF2-40B4-BE49-F238E27FC236}">
                <a16:creationId xmlns:a16="http://schemas.microsoft.com/office/drawing/2014/main" id="{1B42B991-D36E-4792-BACC-1E0A885553A9}"/>
              </a:ext>
            </a:extLst>
          </p:cNvPr>
          <p:cNvSpPr/>
          <p:nvPr/>
        </p:nvSpPr>
        <p:spPr>
          <a:xfrm>
            <a:off x="4669134" y="1510195"/>
            <a:ext cx="2844975"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Optional: Clarify</a:t>
            </a:r>
          </a:p>
          <a:p>
            <a:pPr algn="ctr"/>
            <a:r>
              <a:rPr lang="en-US" i="1" dirty="0"/>
              <a:t>“Please help me clarify…”</a:t>
            </a:r>
            <a:endParaRPr lang="en-US" sz="1700" i="1" dirty="0"/>
          </a:p>
        </p:txBody>
      </p:sp>
      <p:sp>
        <p:nvSpPr>
          <p:cNvPr id="14" name="Arrow: Pentagon 11">
            <a:extLst>
              <a:ext uri="{FF2B5EF4-FFF2-40B4-BE49-F238E27FC236}">
                <a16:creationId xmlns:a16="http://schemas.microsoft.com/office/drawing/2014/main" id="{072EF274-ED2C-4311-9CB2-5CB3E175C9BF}"/>
              </a:ext>
            </a:extLst>
          </p:cNvPr>
          <p:cNvSpPr/>
          <p:nvPr/>
        </p:nvSpPr>
        <p:spPr>
          <a:xfrm>
            <a:off x="7805638" y="1510195"/>
            <a:ext cx="2843784"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Use Your Experience:</a:t>
            </a:r>
          </a:p>
          <a:p>
            <a:pPr algn="ctr"/>
            <a:r>
              <a:rPr lang="en-US" i="1" dirty="0"/>
              <a:t>“I have found that…”</a:t>
            </a:r>
          </a:p>
        </p:txBody>
      </p:sp>
      <p:sp>
        <p:nvSpPr>
          <p:cNvPr id="15" name="Rectangle 14">
            <a:extLst>
              <a:ext uri="{FF2B5EF4-FFF2-40B4-BE49-F238E27FC236}">
                <a16:creationId xmlns:a16="http://schemas.microsoft.com/office/drawing/2014/main" id="{CDCA3445-91B2-466E-95A4-A3DD5BDEAFD0}"/>
              </a:ext>
            </a:extLst>
          </p:cNvPr>
          <p:cNvSpPr/>
          <p:nvPr/>
        </p:nvSpPr>
        <p:spPr>
          <a:xfrm rot="5400000">
            <a:off x="9615436" y="3334420"/>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16" name="Oval 15">
            <a:extLst>
              <a:ext uri="{FF2B5EF4-FFF2-40B4-BE49-F238E27FC236}">
                <a16:creationId xmlns:a16="http://schemas.microsoft.com/office/drawing/2014/main" id="{64A53328-A415-408F-8BAE-75F810859133}"/>
              </a:ext>
            </a:extLst>
          </p:cNvPr>
          <p:cNvSpPr/>
          <p:nvPr/>
        </p:nvSpPr>
        <p:spPr>
          <a:xfrm>
            <a:off x="4465939" y="1310923"/>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17" name="Oval 16">
            <a:extLst>
              <a:ext uri="{FF2B5EF4-FFF2-40B4-BE49-F238E27FC236}">
                <a16:creationId xmlns:a16="http://schemas.microsoft.com/office/drawing/2014/main" id="{5C0AB012-7FF5-486E-9FDC-4664C65A5E24}"/>
              </a:ext>
            </a:extLst>
          </p:cNvPr>
          <p:cNvSpPr/>
          <p:nvPr/>
        </p:nvSpPr>
        <p:spPr>
          <a:xfrm>
            <a:off x="7630159" y="1310923"/>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18" name="TextBox 17">
            <a:extLst>
              <a:ext uri="{FF2B5EF4-FFF2-40B4-BE49-F238E27FC236}">
                <a16:creationId xmlns:a16="http://schemas.microsoft.com/office/drawing/2014/main" id="{CF7000D9-CC75-4150-BBE5-45D664D8FDBB}"/>
              </a:ext>
            </a:extLst>
          </p:cNvPr>
          <p:cNvSpPr txBox="1"/>
          <p:nvPr/>
        </p:nvSpPr>
        <p:spPr>
          <a:xfrm>
            <a:off x="4527612" y="2446313"/>
            <a:ext cx="3102547" cy="3970318"/>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Ask intelligent questions to box-in the problem</a:t>
            </a:r>
          </a:p>
          <a:p>
            <a:pPr marL="800100" lvl="1" indent="-342900">
              <a:buFont typeface="Arial" panose="020B0604020202020204" pitchFamily="34" charset="0"/>
              <a:buChar char="•"/>
            </a:pPr>
            <a:r>
              <a:rPr lang="en-US" sz="1600" i="1" dirty="0"/>
              <a:t>Am I taking over a brand new team? </a:t>
            </a:r>
          </a:p>
          <a:p>
            <a:pPr marL="800100" lvl="1" indent="-342900">
              <a:buFont typeface="Arial" panose="020B0604020202020204" pitchFamily="34" charset="0"/>
              <a:buChar char="•"/>
            </a:pPr>
            <a:r>
              <a:rPr lang="en-US" sz="1600" i="1" dirty="0"/>
              <a:t>Can I assume I have access to all of th</a:t>
            </a:r>
            <a:r>
              <a:rPr lang="en-US" i="1" dirty="0"/>
              <a:t>eir </a:t>
            </a:r>
            <a:r>
              <a:rPr lang="en-US" sz="1600" i="1" dirty="0"/>
              <a:t>documentation?</a:t>
            </a:r>
          </a:p>
          <a:p>
            <a:pPr marL="342900" indent="-342900">
              <a:buFont typeface="Arial" panose="020B0604020202020204" pitchFamily="34" charset="0"/>
              <a:buChar char="•"/>
            </a:pPr>
            <a:r>
              <a:rPr lang="en-US" dirty="0"/>
              <a:t>Make assumptions or statements to shape the question collaboratively</a:t>
            </a:r>
          </a:p>
          <a:p>
            <a:pPr marL="800100" lvl="1" indent="-342900">
              <a:buFont typeface="Arial" panose="020B0604020202020204" pitchFamily="34" charset="0"/>
              <a:buChar char="•"/>
            </a:pPr>
            <a:r>
              <a:rPr lang="en-US" sz="1600" i="1" dirty="0"/>
              <a:t>I assume they are leaving the company entirely</a:t>
            </a:r>
          </a:p>
          <a:p>
            <a:pPr marL="800100" lvl="1" indent="-342900">
              <a:buFont typeface="Arial" panose="020B0604020202020204" pitchFamily="34" charset="0"/>
              <a:buChar char="•"/>
            </a:pPr>
            <a:r>
              <a:rPr lang="en-US" sz="1600" i="1" dirty="0"/>
              <a:t>I assume that I know the product’s general growth strategy</a:t>
            </a:r>
          </a:p>
        </p:txBody>
      </p:sp>
      <p:sp>
        <p:nvSpPr>
          <p:cNvPr id="19" name="TextBox 18">
            <a:extLst>
              <a:ext uri="{FF2B5EF4-FFF2-40B4-BE49-F238E27FC236}">
                <a16:creationId xmlns:a16="http://schemas.microsoft.com/office/drawing/2014/main" id="{A8C4AF1E-C540-4B35-9083-08C5FA7C7BAD}"/>
              </a:ext>
            </a:extLst>
          </p:cNvPr>
          <p:cNvSpPr txBox="1"/>
          <p:nvPr/>
        </p:nvSpPr>
        <p:spPr>
          <a:xfrm>
            <a:off x="7726407" y="2446313"/>
            <a:ext cx="3617003" cy="3170099"/>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Structure your thoughts to the extent possible</a:t>
            </a:r>
          </a:p>
          <a:p>
            <a:pPr marL="800100" lvl="1" indent="-342900">
              <a:buFont typeface="Arial" panose="020B0604020202020204" pitchFamily="34" charset="0"/>
              <a:buChar char="•"/>
            </a:pPr>
            <a:r>
              <a:rPr lang="en-US" sz="1600" i="1" dirty="0"/>
              <a:t>Well, there’s two sides to a job: interpersonal relationships and technical understanding. In terms of interpersonal, I would ask…</a:t>
            </a:r>
          </a:p>
          <a:p>
            <a:pPr marL="342900" indent="-342900">
              <a:buFont typeface="Arial" panose="020B0604020202020204" pitchFamily="34" charset="0"/>
              <a:buChar char="•"/>
            </a:pPr>
            <a:r>
              <a:rPr lang="en-US" dirty="0"/>
              <a:t>Draw on when you have done, seen, or experienced:</a:t>
            </a:r>
          </a:p>
          <a:p>
            <a:pPr marL="800100" lvl="1" indent="-342900">
              <a:buFont typeface="Arial" panose="020B0604020202020204" pitchFamily="34" charset="0"/>
              <a:buChar char="•"/>
            </a:pPr>
            <a:r>
              <a:rPr lang="en-US" sz="1600" i="1" dirty="0"/>
              <a:t>I had a manager take over a team who failed to ask XYZ – as a result, I think it’s crucial to...</a:t>
            </a:r>
          </a:p>
        </p:txBody>
      </p:sp>
      <p:sp>
        <p:nvSpPr>
          <p:cNvPr id="20" name="TextBox 19">
            <a:extLst>
              <a:ext uri="{FF2B5EF4-FFF2-40B4-BE49-F238E27FC236}">
                <a16:creationId xmlns:a16="http://schemas.microsoft.com/office/drawing/2014/main" id="{127D7242-C66C-43CB-ABF8-DBC905DAFA6D}"/>
              </a:ext>
            </a:extLst>
          </p:cNvPr>
          <p:cNvSpPr txBox="1"/>
          <p:nvPr/>
        </p:nvSpPr>
        <p:spPr>
          <a:xfrm>
            <a:off x="509723" y="2446313"/>
            <a:ext cx="3853780" cy="1754326"/>
          </a:xfrm>
          <a:prstGeom prst="rect">
            <a:avLst/>
          </a:prstGeom>
          <a:noFill/>
          <a:ln>
            <a:noFill/>
          </a:ln>
        </p:spPr>
        <p:txBody>
          <a:bodyPr wrap="square" rtlCol="0">
            <a:spAutoFit/>
          </a:bodyPr>
          <a:lstStyle/>
          <a:p>
            <a:pPr marL="228600" indent="-228600">
              <a:buFont typeface="Arial" panose="020B0604020202020204" pitchFamily="34" charset="0"/>
              <a:buChar char="•"/>
            </a:pPr>
            <a:r>
              <a:rPr lang="en-US" dirty="0"/>
              <a:t>Who would you hire first if you were starting a new company?</a:t>
            </a:r>
          </a:p>
          <a:p>
            <a:pPr marL="228600" indent="-228600">
              <a:buFont typeface="Arial" panose="020B0604020202020204" pitchFamily="34" charset="0"/>
              <a:buChar char="•"/>
            </a:pPr>
            <a:endParaRPr lang="en-US" dirty="0"/>
          </a:p>
          <a:p>
            <a:r>
              <a:rPr lang="en-US" dirty="0"/>
              <a:t>***More examples in appendix***</a:t>
            </a:r>
          </a:p>
          <a:p>
            <a:pPr marL="228600" indent="-228600">
              <a:buFont typeface="Arial" panose="020B0604020202020204" pitchFamily="34" charset="0"/>
              <a:buChar char="•"/>
            </a:pPr>
            <a:endParaRPr lang="en-US" dirty="0"/>
          </a:p>
          <a:p>
            <a:pPr marL="228600" indent="-228600">
              <a:buFont typeface="Arial" panose="020B0604020202020204" pitchFamily="34" charset="0"/>
              <a:buChar char="•"/>
            </a:pPr>
            <a:endParaRPr lang="en-US" dirty="0"/>
          </a:p>
        </p:txBody>
      </p:sp>
    </p:spTree>
    <p:extLst>
      <p:ext uri="{BB962C8B-B14F-4D97-AF65-F5344CB8AC3E}">
        <p14:creationId xmlns:p14="http://schemas.microsoft.com/office/powerpoint/2010/main" val="208793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BDD0E267-93E7-329D-85F6-43F736129240}"/>
              </a:ext>
            </a:extLst>
          </p:cNvPr>
          <p:cNvGraphicFramePr>
            <a:graphicFrameLocks noChangeAspect="1"/>
          </p:cNvGraphicFramePr>
          <p:nvPr>
            <p:custDataLst>
              <p:tags r:id="rId1"/>
            </p:custDataLst>
            <p:extLst>
              <p:ext uri="{D42A27DB-BD31-4B8C-83A1-F6EECF244321}">
                <p14:modId xmlns:p14="http://schemas.microsoft.com/office/powerpoint/2010/main" val="192077780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BDD0E267-93E7-329D-85F6-43F73612924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“Market Sizing” Problems</a:t>
            </a:r>
          </a:p>
        </p:txBody>
      </p:sp>
      <p:pic>
        <p:nvPicPr>
          <p:cNvPr id="21" name="Picture 6" descr="Image result for bad financial assumptions comic">
            <a:extLst>
              <a:ext uri="{FF2B5EF4-FFF2-40B4-BE49-F238E27FC236}">
                <a16:creationId xmlns:a16="http://schemas.microsoft.com/office/drawing/2014/main" id="{E04386C3-DFF7-4027-9AE8-D96983DC20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4586" y="2293158"/>
            <a:ext cx="6384213" cy="3500557"/>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Group 21">
            <a:extLst>
              <a:ext uri="{FF2B5EF4-FFF2-40B4-BE49-F238E27FC236}">
                <a16:creationId xmlns:a16="http://schemas.microsoft.com/office/drawing/2014/main" id="{9C0F145C-99E3-49A6-8261-28D0CF9CD7A1}"/>
              </a:ext>
            </a:extLst>
          </p:cNvPr>
          <p:cNvGrpSpPr/>
          <p:nvPr/>
        </p:nvGrpSpPr>
        <p:grpSpPr>
          <a:xfrm>
            <a:off x="376146" y="1500392"/>
            <a:ext cx="11412345" cy="5258451"/>
            <a:chOff x="430467" y="1283109"/>
            <a:chExt cx="11412345" cy="5258451"/>
          </a:xfrm>
        </p:grpSpPr>
        <p:sp>
          <p:nvSpPr>
            <p:cNvPr id="23" name="Rectangle 22">
              <a:extLst>
                <a:ext uri="{FF2B5EF4-FFF2-40B4-BE49-F238E27FC236}">
                  <a16:creationId xmlns:a16="http://schemas.microsoft.com/office/drawing/2014/main" id="{4B1C06B9-5742-4692-99CE-96E9D14CFCDF}"/>
                </a:ext>
              </a:extLst>
            </p:cNvPr>
            <p:cNvSpPr/>
            <p:nvPr/>
          </p:nvSpPr>
          <p:spPr>
            <a:xfrm>
              <a:off x="430467" y="1283109"/>
              <a:ext cx="11412345" cy="5055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DCA3445-91B2-466E-95A4-A3DD5BDEAFD0}"/>
                </a:ext>
              </a:extLst>
            </p:cNvPr>
            <p:cNvSpPr/>
            <p:nvPr/>
          </p:nvSpPr>
          <p:spPr>
            <a:xfrm rot="5400000">
              <a:off x="9615436" y="3397794"/>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25" name="Arrow: Pentagon 12">
              <a:extLst>
                <a:ext uri="{FF2B5EF4-FFF2-40B4-BE49-F238E27FC236}">
                  <a16:creationId xmlns:a16="http://schemas.microsoft.com/office/drawing/2014/main" id="{3A2DE9A1-99B9-42B1-A46F-1396707E6270}"/>
                </a:ext>
              </a:extLst>
            </p:cNvPr>
            <p:cNvSpPr/>
            <p:nvPr/>
          </p:nvSpPr>
          <p:spPr>
            <a:xfrm>
              <a:off x="509723" y="1482382"/>
              <a:ext cx="2725445"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Market Sizing</a:t>
              </a:r>
            </a:p>
          </p:txBody>
        </p:sp>
        <p:sp>
          <p:nvSpPr>
            <p:cNvPr id="26" name="Arrow: Pentagon 13">
              <a:extLst>
                <a:ext uri="{FF2B5EF4-FFF2-40B4-BE49-F238E27FC236}">
                  <a16:creationId xmlns:a16="http://schemas.microsoft.com/office/drawing/2014/main" id="{954C4191-52F8-44C3-8A31-8297E1ACDA4F}"/>
                </a:ext>
              </a:extLst>
            </p:cNvPr>
            <p:cNvSpPr/>
            <p:nvPr/>
          </p:nvSpPr>
          <p:spPr>
            <a:xfrm>
              <a:off x="3502677" y="1482382"/>
              <a:ext cx="2179029"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27" name="Arrow: Pentagon 14">
              <a:extLst>
                <a:ext uri="{FF2B5EF4-FFF2-40B4-BE49-F238E27FC236}">
                  <a16:creationId xmlns:a16="http://schemas.microsoft.com/office/drawing/2014/main" id="{48C48013-DD75-43C3-A18E-99ABE962C7D2}"/>
                </a:ext>
              </a:extLst>
            </p:cNvPr>
            <p:cNvSpPr/>
            <p:nvPr/>
          </p:nvSpPr>
          <p:spPr>
            <a:xfrm>
              <a:off x="5681706" y="1482382"/>
              <a:ext cx="2179029"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28" name="Arrow: Pentagon 15">
              <a:extLst>
                <a:ext uri="{FF2B5EF4-FFF2-40B4-BE49-F238E27FC236}">
                  <a16:creationId xmlns:a16="http://schemas.microsoft.com/office/drawing/2014/main" id="{D6499104-4441-4A68-B1C3-73D450833A52}"/>
                </a:ext>
              </a:extLst>
            </p:cNvPr>
            <p:cNvSpPr/>
            <p:nvPr/>
          </p:nvSpPr>
          <p:spPr>
            <a:xfrm>
              <a:off x="7860735" y="1482382"/>
              <a:ext cx="2179029" cy="736846"/>
            </a:xfrm>
            <a:prstGeom prst="homePlate">
              <a:avLst/>
            </a:prstGeom>
            <a:solidFill>
              <a:srgbClr val="5D9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29" name="Oval 28">
              <a:extLst>
                <a:ext uri="{FF2B5EF4-FFF2-40B4-BE49-F238E27FC236}">
                  <a16:creationId xmlns:a16="http://schemas.microsoft.com/office/drawing/2014/main" id="{13A440DA-8074-4D89-96CB-91E75E7B5CBD}"/>
                </a:ext>
              </a:extLst>
            </p:cNvPr>
            <p:cNvSpPr/>
            <p:nvPr/>
          </p:nvSpPr>
          <p:spPr>
            <a:xfrm>
              <a:off x="3299482" y="12831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30" name="Oval 29">
              <a:extLst>
                <a:ext uri="{FF2B5EF4-FFF2-40B4-BE49-F238E27FC236}">
                  <a16:creationId xmlns:a16="http://schemas.microsoft.com/office/drawing/2014/main" id="{0D06B6F6-FDA1-40D1-9480-D22324F26439}"/>
                </a:ext>
              </a:extLst>
            </p:cNvPr>
            <p:cNvSpPr/>
            <p:nvPr/>
          </p:nvSpPr>
          <p:spPr>
            <a:xfrm>
              <a:off x="5486357" y="12831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1600" b="1" dirty="0">
                  <a:solidFill>
                    <a:srgbClr val="002060"/>
                  </a:solidFill>
                </a:rPr>
                <a:t>Etc.</a:t>
              </a:r>
            </a:p>
          </p:txBody>
        </p:sp>
        <p:sp>
          <p:nvSpPr>
            <p:cNvPr id="31" name="Oval 30">
              <a:extLst>
                <a:ext uri="{FF2B5EF4-FFF2-40B4-BE49-F238E27FC236}">
                  <a16:creationId xmlns:a16="http://schemas.microsoft.com/office/drawing/2014/main" id="{45BB11C3-7757-4F7F-B23B-AABA0FFDDD79}"/>
                </a:ext>
              </a:extLst>
            </p:cNvPr>
            <p:cNvSpPr/>
            <p:nvPr/>
          </p:nvSpPr>
          <p:spPr>
            <a:xfrm>
              <a:off x="7669309" y="12831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1600" b="1" dirty="0">
                  <a:solidFill>
                    <a:srgbClr val="002060"/>
                  </a:solidFill>
                </a:rPr>
                <a:t>Etc.</a:t>
              </a:r>
            </a:p>
          </p:txBody>
        </p:sp>
        <p:sp>
          <p:nvSpPr>
            <p:cNvPr id="32" name="TextBox 31">
              <a:extLst>
                <a:ext uri="{FF2B5EF4-FFF2-40B4-BE49-F238E27FC236}">
                  <a16:creationId xmlns:a16="http://schemas.microsoft.com/office/drawing/2014/main" id="{9BA53E22-7227-4BED-B5B0-B7188736CE2A}"/>
                </a:ext>
              </a:extLst>
            </p:cNvPr>
            <p:cNvSpPr txBox="1"/>
            <p:nvPr/>
          </p:nvSpPr>
          <p:spPr>
            <a:xfrm>
              <a:off x="509723" y="2509687"/>
              <a:ext cx="2725445" cy="4031873"/>
            </a:xfrm>
            <a:prstGeom prst="rect">
              <a:avLst/>
            </a:prstGeom>
            <a:noFill/>
            <a:ln>
              <a:noFill/>
            </a:ln>
          </p:spPr>
          <p:txBody>
            <a:bodyPr wrap="square" rtlCol="0">
              <a:spAutoFit/>
            </a:bodyPr>
            <a:lstStyle/>
            <a:p>
              <a:pPr marL="228600" indent="-228600">
                <a:buFont typeface="Arial" panose="020B0604020202020204" pitchFamily="34" charset="0"/>
                <a:buChar char="•"/>
              </a:pPr>
              <a:r>
                <a:rPr lang="en-US" sz="1600" dirty="0"/>
                <a:t>How many WSJ subscriptions are there in the US?</a:t>
              </a:r>
            </a:p>
            <a:p>
              <a:pPr marL="228600" indent="-228600">
                <a:buFont typeface="Arial" panose="020B0604020202020204" pitchFamily="34" charset="0"/>
                <a:buChar char="•"/>
              </a:pPr>
              <a:endParaRPr lang="en-US" sz="1600" dirty="0"/>
            </a:p>
            <a:p>
              <a:pPr marL="228600" indent="-228600">
                <a:buFont typeface="Arial" panose="020B0604020202020204" pitchFamily="34" charset="0"/>
                <a:buChar char="•"/>
              </a:pPr>
              <a:r>
                <a:rPr lang="en-US" sz="1600" dirty="0"/>
                <a:t>How many hospital beds are there in the US?</a:t>
              </a:r>
            </a:p>
            <a:p>
              <a:pPr marL="228600" indent="-228600">
                <a:buFont typeface="Arial" panose="020B0604020202020204" pitchFamily="34" charset="0"/>
                <a:buChar char="•"/>
              </a:pPr>
              <a:endParaRPr lang="en-US" sz="1600" dirty="0"/>
            </a:p>
            <a:p>
              <a:pPr marL="228600" indent="-228600">
                <a:buFont typeface="Arial" panose="020B0604020202020204" pitchFamily="34" charset="0"/>
                <a:buChar char="•"/>
              </a:pPr>
              <a:r>
                <a:rPr lang="en-US" sz="1600" dirty="0"/>
                <a:t>How many ambulances are there in NYC?</a:t>
              </a:r>
            </a:p>
            <a:p>
              <a:pPr marL="228600" indent="-228600">
                <a:buFont typeface="Arial" panose="020B0604020202020204" pitchFamily="34" charset="0"/>
                <a:buChar char="•"/>
              </a:pPr>
              <a:endParaRPr lang="en-US" sz="1600" dirty="0"/>
            </a:p>
            <a:p>
              <a:pPr marL="228600" indent="-228600">
                <a:buFont typeface="Arial" panose="020B0604020202020204" pitchFamily="34" charset="0"/>
                <a:buChar char="•"/>
              </a:pPr>
              <a:r>
                <a:rPr lang="en-US" sz="1600" dirty="0"/>
                <a:t>On-the-job example: Estimate the patient population for early-stage lung cancer who is eligible to receive our treatment.</a:t>
              </a:r>
            </a:p>
            <a:p>
              <a:pPr marL="228600" indent="-228600">
                <a:buFont typeface="Arial" panose="020B0604020202020204" pitchFamily="34" charset="0"/>
                <a:buChar char="•"/>
              </a:pPr>
              <a:endParaRPr lang="en-US" sz="1600" dirty="0"/>
            </a:p>
          </p:txBody>
        </p:sp>
        <p:sp>
          <p:nvSpPr>
            <p:cNvPr id="33" name="TextBox 32">
              <a:extLst>
                <a:ext uri="{FF2B5EF4-FFF2-40B4-BE49-F238E27FC236}">
                  <a16:creationId xmlns:a16="http://schemas.microsoft.com/office/drawing/2014/main" id="{EBCC25D5-23F9-4A4D-B38F-9778A12BAE39}"/>
                </a:ext>
              </a:extLst>
            </p:cNvPr>
            <p:cNvSpPr txBox="1"/>
            <p:nvPr/>
          </p:nvSpPr>
          <p:spPr>
            <a:xfrm>
              <a:off x="3498754" y="2509687"/>
              <a:ext cx="7592552" cy="2215991"/>
            </a:xfrm>
            <a:prstGeom prst="rect">
              <a:avLst/>
            </a:prstGeom>
            <a:noFill/>
            <a:ln>
              <a:noFill/>
            </a:ln>
          </p:spPr>
          <p:txBody>
            <a:bodyPr wrap="square" rtlCol="0">
              <a:spAutoFit/>
            </a:bodyPr>
            <a:lstStyle/>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ea typeface="ＭＳ Ｐゴシック" panose="020B0600070205080204" pitchFamily="34" charset="-128"/>
                  <a:cs typeface="Calibri" pitchFamily="34" charset="0"/>
                </a:rPr>
                <a:t>Verify the number you are looking for (market size vs. quantity sold/used)</a:t>
              </a:r>
              <a:endParaRPr lang="en-US" dirty="0">
                <a:solidFill>
                  <a:srgbClr val="000000"/>
                </a:solidFill>
                <a:latin typeface="Calibri" pitchFamily="34" charset="0"/>
                <a:cs typeface="Calibri" pitchFamily="34" charset="0"/>
              </a:endParaRP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ea typeface="ＭＳ Ｐゴシック" panose="020B0600070205080204" pitchFamily="34" charset="-128"/>
                  <a:cs typeface="Calibri" pitchFamily="34" charset="0"/>
                </a:rPr>
                <a:t>Craft a structure and walk your interviewer through your approach</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THEN, fill in assumptions using logic and your personal experience</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Engage the interviewer and check for cues/feedback</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Stay organized. Do all of your math on a separate sheet!</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Once you get your answer, make meaning of it and provide commentary!</a:t>
              </a:r>
            </a:p>
            <a:p>
              <a:pPr indent="-228600">
                <a:buFont typeface="Arial" panose="020B0604020202020204" pitchFamily="34" charset="0"/>
                <a:buChar char="•"/>
              </a:pPr>
              <a:endParaRPr lang="en-US" sz="1200" dirty="0"/>
            </a:p>
          </p:txBody>
        </p:sp>
      </p:grpSp>
      <p:sp>
        <p:nvSpPr>
          <p:cNvPr id="34" name="Cloud 33">
            <a:extLst>
              <a:ext uri="{FF2B5EF4-FFF2-40B4-BE49-F238E27FC236}">
                <a16:creationId xmlns:a16="http://schemas.microsoft.com/office/drawing/2014/main" id="{E6BC8F1C-7A19-4878-8A28-7C282A32D7B9}"/>
              </a:ext>
            </a:extLst>
          </p:cNvPr>
          <p:cNvSpPr/>
          <p:nvPr/>
        </p:nvSpPr>
        <p:spPr>
          <a:xfrm>
            <a:off x="10006295" y="1652787"/>
            <a:ext cx="1356378" cy="830603"/>
          </a:xfrm>
          <a:prstGeom prst="clou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US" b="1" dirty="0">
                <a:solidFill>
                  <a:srgbClr val="003CB4"/>
                </a:solidFill>
              </a:rPr>
              <a:t>  (Magic?)</a:t>
            </a:r>
          </a:p>
        </p:txBody>
      </p:sp>
    </p:spTree>
    <p:extLst>
      <p:ext uri="{BB962C8B-B14F-4D97-AF65-F5344CB8AC3E}">
        <p14:creationId xmlns:p14="http://schemas.microsoft.com/office/powerpoint/2010/main" val="4145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10F9E38C-C12D-ADAF-5CC7-AE135C916E0F}"/>
              </a:ext>
            </a:extLst>
          </p:cNvPr>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10F9E38C-C12D-ADAF-5CC7-AE135C916E0F}"/>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BFD98A12-33B0-4C54-BF9B-FB24DBF9774C}"/>
              </a:ext>
            </a:extLst>
          </p:cNvPr>
          <p:cNvSpPr>
            <a:spLocks noGrp="1"/>
          </p:cNvSpPr>
          <p:nvPr>
            <p:ph type="title"/>
          </p:nvPr>
        </p:nvSpPr>
        <p:spPr/>
        <p:txBody>
          <a:bodyPr vert="horz"/>
          <a:lstStyle/>
          <a:p>
            <a:r>
              <a:rPr lang="en-US" dirty="0"/>
              <a:t>Agenda</a:t>
            </a:r>
          </a:p>
        </p:txBody>
      </p:sp>
      <p:sp>
        <p:nvSpPr>
          <p:cNvPr id="3" name="Content Placeholder 2">
            <a:extLst>
              <a:ext uri="{FF2B5EF4-FFF2-40B4-BE49-F238E27FC236}">
                <a16:creationId xmlns:a16="http://schemas.microsoft.com/office/drawing/2014/main" id="{BCFCF5AC-4B93-47EF-867A-DF97F2DC7033}"/>
              </a:ext>
            </a:extLst>
          </p:cNvPr>
          <p:cNvSpPr>
            <a:spLocks noGrp="1"/>
          </p:cNvSpPr>
          <p:nvPr>
            <p:ph idx="1"/>
          </p:nvPr>
        </p:nvSpPr>
        <p:spPr/>
        <p:txBody>
          <a:bodyPr vert="horz" lIns="91440" tIns="45720" rIns="91440" bIns="45720" rtlCol="0" anchor="t">
            <a:normAutofit/>
          </a:bodyPr>
          <a:lstStyle/>
          <a:p>
            <a:r>
              <a:rPr lang="en-US" dirty="0"/>
              <a:t>Level set</a:t>
            </a:r>
          </a:p>
          <a:p>
            <a:r>
              <a:rPr lang="en-US" dirty="0"/>
              <a:t>Mini-case questions</a:t>
            </a:r>
          </a:p>
          <a:p>
            <a:r>
              <a:rPr lang="en-US" dirty="0"/>
              <a:t>Casing Components</a:t>
            </a:r>
          </a:p>
          <a:p>
            <a:r>
              <a:rPr lang="en-US" dirty="0"/>
              <a:t>Mock Case</a:t>
            </a:r>
          </a:p>
          <a:p>
            <a:endParaRPr lang="en-US" dirty="0"/>
          </a:p>
          <a:p>
            <a:pPr marL="45720" indent="0">
              <a:buNone/>
            </a:pPr>
            <a:endParaRPr lang="en-US" dirty="0"/>
          </a:p>
        </p:txBody>
      </p:sp>
    </p:spTree>
    <p:extLst>
      <p:ext uri="{BB962C8B-B14F-4D97-AF65-F5344CB8AC3E}">
        <p14:creationId xmlns:p14="http://schemas.microsoft.com/office/powerpoint/2010/main" val="2279445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BC08BC2F-EB03-8703-69FE-BCBE620BBB44}"/>
              </a:ext>
            </a:extLst>
          </p:cNvPr>
          <p:cNvGraphicFramePr>
            <a:graphicFrameLocks noChangeAspect="1"/>
          </p:cNvGraphicFramePr>
          <p:nvPr>
            <p:custDataLst>
              <p:tags r:id="rId1"/>
            </p:custDataLst>
            <p:extLst>
              <p:ext uri="{D42A27DB-BD31-4B8C-83A1-F6EECF244321}">
                <p14:modId xmlns:p14="http://schemas.microsoft.com/office/powerpoint/2010/main" val="24468538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BC08BC2F-EB03-8703-69FE-BCBE620BBB44}"/>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How does HC casing compare to strategy cases?</a:t>
            </a:r>
          </a:p>
        </p:txBody>
      </p:sp>
      <p:graphicFrame>
        <p:nvGraphicFramePr>
          <p:cNvPr id="17" name="Table 16">
            <a:extLst>
              <a:ext uri="{FF2B5EF4-FFF2-40B4-BE49-F238E27FC236}">
                <a16:creationId xmlns:a16="http://schemas.microsoft.com/office/drawing/2014/main" id="{9DBF323C-DDC6-4BD5-A85A-56B80F1F74FD}"/>
              </a:ext>
            </a:extLst>
          </p:cNvPr>
          <p:cNvGraphicFramePr>
            <a:graphicFrameLocks noGrp="1"/>
          </p:cNvGraphicFramePr>
          <p:nvPr>
            <p:extLst>
              <p:ext uri="{D42A27DB-BD31-4B8C-83A1-F6EECF244321}">
                <p14:modId xmlns:p14="http://schemas.microsoft.com/office/powerpoint/2010/main" val="2856486418"/>
              </p:ext>
            </p:extLst>
          </p:nvPr>
        </p:nvGraphicFramePr>
        <p:xfrm>
          <a:off x="838197" y="1718424"/>
          <a:ext cx="10669861" cy="4516816"/>
        </p:xfrm>
        <a:graphic>
          <a:graphicData uri="http://schemas.openxmlformats.org/drawingml/2006/table">
            <a:tbl>
              <a:tblPr firstRow="1" bandRow="1">
                <a:tableStyleId>{69012ECD-51FC-41F1-AA8D-1B2483CD663E}</a:tableStyleId>
              </a:tblPr>
              <a:tblGrid>
                <a:gridCol w="5021769">
                  <a:extLst>
                    <a:ext uri="{9D8B030D-6E8A-4147-A177-3AD203B41FA5}">
                      <a16:colId xmlns:a16="http://schemas.microsoft.com/office/drawing/2014/main" val="237981059"/>
                    </a:ext>
                  </a:extLst>
                </a:gridCol>
                <a:gridCol w="5648092">
                  <a:extLst>
                    <a:ext uri="{9D8B030D-6E8A-4147-A177-3AD203B41FA5}">
                      <a16:colId xmlns:a16="http://schemas.microsoft.com/office/drawing/2014/main" val="2483767487"/>
                    </a:ext>
                  </a:extLst>
                </a:gridCol>
              </a:tblGrid>
              <a:tr h="462976">
                <a:tc>
                  <a:txBody>
                    <a:bodyPr/>
                    <a:lstStyle/>
                    <a:p>
                      <a:pPr algn="ctr"/>
                      <a:r>
                        <a:rPr lang="en-US" sz="2400" dirty="0"/>
                        <a:t>Similarities</a:t>
                      </a:r>
                    </a:p>
                  </a:txBody>
                  <a:tcPr anchor="ctr"/>
                </a:tc>
                <a:tc>
                  <a:txBody>
                    <a:bodyPr/>
                    <a:lstStyle/>
                    <a:p>
                      <a:pPr algn="ctr"/>
                      <a:r>
                        <a:rPr lang="en-US" sz="2400" dirty="0"/>
                        <a:t>Differences</a:t>
                      </a:r>
                    </a:p>
                  </a:txBody>
                  <a:tcPr anchor="ctr"/>
                </a:tc>
                <a:extLst>
                  <a:ext uri="{0D108BD9-81ED-4DB2-BD59-A6C34878D82A}">
                    <a16:rowId xmlns:a16="http://schemas.microsoft.com/office/drawing/2014/main" val="3632570130"/>
                  </a:ext>
                </a:extLst>
              </a:tr>
              <a:tr h="3146999">
                <a:tc>
                  <a:txBody>
                    <a:bodyPr/>
                    <a:lstStyle/>
                    <a:p>
                      <a:pPr marL="285750" indent="-285750">
                        <a:buFont typeface="Arial" panose="020B0604020202020204" pitchFamily="34" charset="0"/>
                        <a:buChar char="•"/>
                      </a:pPr>
                      <a:r>
                        <a:rPr lang="en-US" sz="2000" dirty="0"/>
                        <a:t>Goal is to demonstrate strategic thinking</a:t>
                      </a:r>
                    </a:p>
                    <a:p>
                      <a:pPr marL="285750" indent="-285750">
                        <a:buFont typeface="Arial" panose="020B0604020202020204" pitchFamily="34" charset="0"/>
                        <a:buChar char="•"/>
                      </a:pPr>
                      <a:endParaRPr lang="en-US" sz="2000"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dirty="0"/>
                        <a:t>Recovering from mistakes well matters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000" dirty="0"/>
                    </a:p>
                    <a:p>
                      <a:pPr marL="285750" indent="-285750">
                        <a:buFont typeface="Arial" panose="020B0604020202020204" pitchFamily="34" charset="0"/>
                        <a:buChar char="•"/>
                      </a:pPr>
                      <a:r>
                        <a:rPr lang="en-US" sz="2000" dirty="0"/>
                        <a:t>Ask questions for clarification, not to solve the problem</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Generally follows same structure</a:t>
                      </a:r>
                    </a:p>
                  </a:txBody>
                  <a:tcPr/>
                </a:tc>
                <a:tc>
                  <a:txBody>
                    <a:bodyPr/>
                    <a:lstStyle/>
                    <a:p>
                      <a:pPr marL="285750" indent="-285750">
                        <a:buFont typeface="Arial" panose="020B0604020202020204" pitchFamily="34" charset="0"/>
                        <a:buChar char="•"/>
                      </a:pPr>
                      <a:r>
                        <a:rPr lang="en-US" sz="2000" dirty="0"/>
                        <a:t>Industry / company focused, rather than general (usually) </a:t>
                      </a:r>
                      <a:r>
                        <a:rPr lang="en-US" sz="2000" dirty="0">
                          <a:sym typeface="Wingdings" panose="05000000000000000000" pitchFamily="2" charset="2"/>
                        </a:rPr>
                        <a:t> great time to show excitement/passion for and knowledge of healthcare</a:t>
                      </a:r>
                      <a:endParaRPr lang="en-US" sz="2000" dirty="0"/>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(Typically) less formal/rigid</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Sometimes formal </a:t>
                      </a:r>
                      <a:r>
                        <a:rPr lang="en-US" sz="2000" dirty="0" err="1"/>
                        <a:t>frameworking</a:t>
                      </a:r>
                      <a:r>
                        <a:rPr lang="en-US" sz="2000" dirty="0"/>
                        <a:t> isn’t required – be flexible and feel out your interviewer</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Many companies have a case where you work alone for set time, come back and present</a:t>
                      </a:r>
                    </a:p>
                    <a:p>
                      <a:pPr marL="285750" indent="-285750">
                        <a:buFont typeface="Arial" panose="020B0604020202020204" pitchFamily="34" charset="0"/>
                        <a:buChar char="•"/>
                      </a:pPr>
                      <a:endParaRPr lang="en-US" sz="2000" dirty="0"/>
                    </a:p>
                  </a:txBody>
                  <a:tcPr/>
                </a:tc>
                <a:extLst>
                  <a:ext uri="{0D108BD9-81ED-4DB2-BD59-A6C34878D82A}">
                    <a16:rowId xmlns:a16="http://schemas.microsoft.com/office/drawing/2014/main" val="2984430700"/>
                  </a:ext>
                </a:extLst>
              </a:tr>
            </a:tbl>
          </a:graphicData>
        </a:graphic>
      </p:graphicFrame>
    </p:spTree>
    <p:extLst>
      <p:ext uri="{BB962C8B-B14F-4D97-AF65-F5344CB8AC3E}">
        <p14:creationId xmlns:p14="http://schemas.microsoft.com/office/powerpoint/2010/main" val="1381172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AFC1CB44-D40B-922B-5C67-466A610171F2}"/>
              </a:ext>
            </a:extLst>
          </p:cNvPr>
          <p:cNvGraphicFramePr>
            <a:graphicFrameLocks noChangeAspect="1"/>
          </p:cNvGraphicFramePr>
          <p:nvPr>
            <p:custDataLst>
              <p:tags r:id="rId1"/>
            </p:custDataLst>
            <p:extLst>
              <p:ext uri="{D42A27DB-BD31-4B8C-83A1-F6EECF244321}">
                <p14:modId xmlns:p14="http://schemas.microsoft.com/office/powerpoint/2010/main" val="7886744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6" imgW="395" imgH="394" progId="TCLayout.ActiveDocument.1">
                  <p:embed/>
                </p:oleObj>
              </mc:Choice>
              <mc:Fallback>
                <p:oleObj name="think-cell Slide" r:id="rId6" imgW="395" imgH="394" progId="TCLayout.ActiveDocument.1">
                  <p:embed/>
                  <p:pic>
                    <p:nvPicPr>
                      <p:cNvPr id="4" name="Object 3" hidden="1">
                        <a:extLst>
                          <a:ext uri="{FF2B5EF4-FFF2-40B4-BE49-F238E27FC236}">
                            <a16:creationId xmlns:a16="http://schemas.microsoft.com/office/drawing/2014/main" id="{AFC1CB44-D40B-922B-5C67-466A610171F2}"/>
                          </a:ext>
                        </a:extLst>
                      </p:cNvPr>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Strong candidates will be:</a:t>
            </a:r>
          </a:p>
        </p:txBody>
      </p:sp>
      <p:graphicFrame>
        <p:nvGraphicFramePr>
          <p:cNvPr id="5" name="Group 16"/>
          <p:cNvGraphicFramePr>
            <a:graphicFrameLocks noGrp="1"/>
          </p:cNvGraphicFramePr>
          <p:nvPr>
            <p:custDataLst>
              <p:tags r:id="rId2"/>
            </p:custDataLst>
            <p:extLst>
              <p:ext uri="{D42A27DB-BD31-4B8C-83A1-F6EECF244321}">
                <p14:modId xmlns:p14="http://schemas.microsoft.com/office/powerpoint/2010/main" val="3045432807"/>
              </p:ext>
            </p:extLst>
          </p:nvPr>
        </p:nvGraphicFramePr>
        <p:xfrm>
          <a:off x="851338" y="2259013"/>
          <a:ext cx="10708981" cy="2505442"/>
        </p:xfrm>
        <a:graphic>
          <a:graphicData uri="http://schemas.openxmlformats.org/drawingml/2006/table">
            <a:tbl>
              <a:tblPr/>
              <a:tblGrid>
                <a:gridCol w="3667091">
                  <a:extLst>
                    <a:ext uri="{9D8B030D-6E8A-4147-A177-3AD203B41FA5}">
                      <a16:colId xmlns:a16="http://schemas.microsoft.com/office/drawing/2014/main" val="20000"/>
                    </a:ext>
                  </a:extLst>
                </a:gridCol>
                <a:gridCol w="3627088">
                  <a:extLst>
                    <a:ext uri="{9D8B030D-6E8A-4147-A177-3AD203B41FA5}">
                      <a16:colId xmlns:a16="http://schemas.microsoft.com/office/drawing/2014/main" val="20001"/>
                    </a:ext>
                  </a:extLst>
                </a:gridCol>
                <a:gridCol w="3414802">
                  <a:extLst>
                    <a:ext uri="{9D8B030D-6E8A-4147-A177-3AD203B41FA5}">
                      <a16:colId xmlns:a16="http://schemas.microsoft.com/office/drawing/2014/main" val="20002"/>
                    </a:ext>
                  </a:extLst>
                </a:gridCol>
              </a:tblGrid>
              <a:tr h="2491663">
                <a:tc>
                  <a:txBody>
                    <a:bodyPr/>
                    <a:lstStyle/>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Be </a:t>
                      </a:r>
                      <a:r>
                        <a:rPr kumimoji="0" lang="en-US" sz="1800" b="0" i="1"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present</a:t>
                      </a: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 (keep eye contact, </a:t>
                      </a:r>
                      <a:b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b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sit up straight, etc.)</a:t>
                      </a:r>
                    </a:p>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Adapt to cues and hints from </a:t>
                      </a:r>
                      <a:b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b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the interviewer</a:t>
                      </a:r>
                    </a:p>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Look excited to be there – this actually </a:t>
                      </a:r>
                      <a:r>
                        <a:rPr kumimoji="0" lang="en-US" sz="1800" b="0" i="1"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can</a:t>
                      </a: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 be fun!</a:t>
                      </a:r>
                    </a:p>
                    <a:p>
                      <a:pPr marL="190500" marR="0" lvl="0" indent="-190500" algn="l" defTabSz="914400" rtl="0" eaLnBrk="0" fontAlgn="base" latinLnBrk="0" hangingPunct="0">
                        <a:lnSpc>
                          <a:spcPct val="100000"/>
                        </a:lnSpc>
                        <a:spcBef>
                          <a:spcPct val="20000"/>
                        </a:spcBef>
                        <a:spcAft>
                          <a:spcPct val="0"/>
                        </a:spcAft>
                        <a:buClrTx/>
                        <a:buSzTx/>
                        <a:buFontTx/>
                        <a:buChar char="•"/>
                        <a:tabLst/>
                      </a:pPr>
                      <a:endPar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endParaRPr>
                    </a:p>
                    <a:p>
                      <a:pPr marL="190500" marR="0" lvl="0" indent="-190500" algn="l" defTabSz="914400" rtl="0" eaLnBrk="0" fontAlgn="base" latinLnBrk="0" hangingPunct="0">
                        <a:lnSpc>
                          <a:spcPct val="100000"/>
                        </a:lnSpc>
                        <a:spcBef>
                          <a:spcPct val="20000"/>
                        </a:spcBef>
                        <a:spcAft>
                          <a:spcPct val="0"/>
                        </a:spcAft>
                        <a:buClrTx/>
                        <a:buSzTx/>
                        <a:buFontTx/>
                        <a:buChar char="•"/>
                        <a:tabLst/>
                      </a:pPr>
                      <a:endPar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endParaRPr>
                    </a:p>
                  </a:txBody>
                  <a:tcPr marT="45713" marB="45713" horzOverflow="overflow">
                    <a:lnL>
                      <a:noFill/>
                    </a:lnL>
                    <a:lnR>
                      <a:noFill/>
                    </a:lnR>
                    <a:lnT>
                      <a:noFill/>
                    </a:lnT>
                    <a:lnB>
                      <a:noFill/>
                    </a:lnB>
                    <a:lnTlToBr>
                      <a:noFill/>
                    </a:lnTlToBr>
                    <a:lnBlToTr>
                      <a:noFill/>
                    </a:lnBlToTr>
                    <a:noFill/>
                  </a:tcPr>
                </a:tc>
                <a:tc>
                  <a:txBody>
                    <a:bodyPr/>
                    <a:lstStyle/>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Add a unique idea based on </a:t>
                      </a:r>
                      <a:b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b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your previous experience</a:t>
                      </a:r>
                    </a:p>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Show your creative side</a:t>
                      </a:r>
                    </a:p>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Don</a:t>
                      </a:r>
                      <a:r>
                        <a:rPr kumimoji="0" lang="en-US" alt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a:t>
                      </a: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t be a </a:t>
                      </a:r>
                      <a:r>
                        <a:rPr kumimoji="0" lang="ja-JP" alt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a:t>
                      </a:r>
                      <a:r>
                        <a:rPr kumimoji="0" lang="en-US" altLang="ja-JP"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robot</a:t>
                      </a:r>
                      <a:r>
                        <a:rPr kumimoji="0" lang="ja-JP" alt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a:t>
                      </a:r>
                      <a:endParaRPr kumimoji="0" lang="en-US" altLang="ja-JP"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endParaRPr>
                    </a:p>
                    <a:p>
                      <a:pPr marL="190500" marR="0" lvl="0" indent="-190500" algn="l" defTabSz="914400" rtl="0" eaLnBrk="0" fontAlgn="base" latinLnBrk="0" hangingPunct="0">
                        <a:lnSpc>
                          <a:spcPct val="100000"/>
                        </a:lnSpc>
                        <a:spcBef>
                          <a:spcPct val="20000"/>
                        </a:spcBef>
                        <a:spcAft>
                          <a:spcPct val="0"/>
                        </a:spcAft>
                        <a:buClrTx/>
                        <a:buSzTx/>
                        <a:buFontTx/>
                        <a:buChar char="•"/>
                        <a:tabLst/>
                      </a:pPr>
                      <a:endPar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endParaRPr>
                    </a:p>
                  </a:txBody>
                  <a:tcPr marT="45713" marB="45713" horzOverflow="overflow">
                    <a:lnL>
                      <a:noFill/>
                    </a:lnL>
                    <a:lnR>
                      <a:noFill/>
                    </a:lnR>
                    <a:lnT>
                      <a:noFill/>
                    </a:lnT>
                    <a:lnB>
                      <a:noFill/>
                    </a:lnB>
                    <a:lnTlToBr>
                      <a:noFill/>
                    </a:lnTlToBr>
                    <a:lnBlToTr>
                      <a:noFill/>
                    </a:lnBlToTr>
                    <a:noFill/>
                  </a:tcPr>
                </a:tc>
                <a:tc>
                  <a:txBody>
                    <a:bodyPr/>
                    <a:lstStyle/>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Don</a:t>
                      </a:r>
                      <a:r>
                        <a:rPr kumimoji="0" lang="en-US" alt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a:t>
                      </a: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t shy away from numbers</a:t>
                      </a:r>
                    </a:p>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Use graphs</a:t>
                      </a:r>
                    </a:p>
                    <a:p>
                      <a:pPr marL="190500" marR="0" lvl="0" indent="-190500" algn="l" defTabSz="914400" rtl="0" eaLnBrk="0" fontAlgn="base" latinLnBrk="0" hangingPunct="0">
                        <a:lnSpc>
                          <a:spcPct val="100000"/>
                        </a:lnSpc>
                        <a:spcBef>
                          <a:spcPct val="20000"/>
                        </a:spcBef>
                        <a:spcAft>
                          <a:spcPct val="0"/>
                        </a:spcAft>
                        <a:buClrTx/>
                        <a:buSzTx/>
                        <a:buFontTx/>
                        <a:buChar char="•"/>
                        <a:tabLst/>
                      </a:pPr>
                      <a:r>
                        <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rPr>
                        <a:t>Show a structured approach to your problem solving</a:t>
                      </a:r>
                    </a:p>
                    <a:p>
                      <a:pPr marL="190500" marR="0" lvl="0" indent="-190500" algn="l" defTabSz="914400" rtl="0" eaLnBrk="0" fontAlgn="base" latinLnBrk="0" hangingPunct="0">
                        <a:lnSpc>
                          <a:spcPct val="100000"/>
                        </a:lnSpc>
                        <a:spcBef>
                          <a:spcPct val="20000"/>
                        </a:spcBef>
                        <a:spcAft>
                          <a:spcPct val="0"/>
                        </a:spcAft>
                        <a:buClrTx/>
                        <a:buSzTx/>
                        <a:buFontTx/>
                        <a:buChar char="•"/>
                        <a:tabLst/>
                      </a:pPr>
                      <a:endParaRPr kumimoji="0" lang="en-US" sz="1800" b="0" i="0" u="none" strike="noStrike" cap="none" normalizeH="0" baseline="0" dirty="0">
                        <a:ln>
                          <a:noFill/>
                        </a:ln>
                        <a:solidFill>
                          <a:schemeClr val="tx1"/>
                        </a:solidFill>
                        <a:effectLst/>
                        <a:latin typeface="Calibri" pitchFamily="34" charset="0"/>
                        <a:ea typeface="ＭＳ Ｐゴシック" pitchFamily="34" charset="-128"/>
                        <a:cs typeface="Arial" pitchFamily="34" charset="0"/>
                      </a:endParaRPr>
                    </a:p>
                  </a:txBody>
                  <a:tcPr marT="45713" marB="45713"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0"/>
                  </a:ext>
                </a:extLst>
              </a:tr>
            </a:tbl>
          </a:graphicData>
        </a:graphic>
      </p:graphicFrame>
      <p:sp>
        <p:nvSpPr>
          <p:cNvPr id="7" name="KMA6DA78C"/>
          <p:cNvSpPr>
            <a:spLocks noChangeArrowheads="1"/>
          </p:cNvSpPr>
          <p:nvPr>
            <p:custDataLst>
              <p:tags r:id="rId3"/>
            </p:custDataLst>
          </p:nvPr>
        </p:nvSpPr>
        <p:spPr bwMode="auto">
          <a:xfrm>
            <a:off x="2252666" y="4796369"/>
            <a:ext cx="7685087" cy="1486476"/>
          </a:xfrm>
          <a:prstGeom prst="rect">
            <a:avLst/>
          </a:prstGeom>
          <a:solidFill>
            <a:schemeClr val="accent1"/>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99440" tIns="49721" rIns="99440" bIns="49721">
            <a:noAutofit/>
          </a:bodyPr>
          <a:lstStyle/>
          <a:p>
            <a:pPr algn="ctr" defTabSz="1062038" eaLnBrk="0" fontAlgn="base" hangingPunct="0">
              <a:spcBef>
                <a:spcPct val="20000"/>
              </a:spcBef>
              <a:spcAft>
                <a:spcPct val="0"/>
              </a:spcAft>
            </a:pPr>
            <a:r>
              <a:rPr lang="en-US" sz="2800" b="1" dirty="0">
                <a:solidFill>
                  <a:schemeClr val="bg1"/>
                </a:solidFill>
                <a:latin typeface="Calibri" pitchFamily="34" charset="0"/>
                <a:ea typeface="ＭＳ Ｐゴシック" pitchFamily="34" charset="-128"/>
              </a:rPr>
              <a:t>REMEMBER</a:t>
            </a:r>
            <a:endParaRPr lang="en-US" sz="2400" b="1" dirty="0">
              <a:solidFill>
                <a:schemeClr val="bg1"/>
              </a:solidFill>
              <a:latin typeface="Calibri" pitchFamily="34" charset="0"/>
              <a:ea typeface="ＭＳ Ｐゴシック" pitchFamily="34" charset="-128"/>
            </a:endParaRPr>
          </a:p>
          <a:p>
            <a:pPr algn="ctr" defTabSz="1062038" eaLnBrk="0" fontAlgn="base" hangingPunct="0">
              <a:spcBef>
                <a:spcPct val="20000"/>
              </a:spcBef>
              <a:spcAft>
                <a:spcPct val="0"/>
              </a:spcAft>
            </a:pPr>
            <a:r>
              <a:rPr lang="en-US" sz="2400" b="1" dirty="0">
                <a:solidFill>
                  <a:schemeClr val="bg1"/>
                </a:solidFill>
                <a:latin typeface="Calibri" pitchFamily="34" charset="0"/>
                <a:ea typeface="ＭＳ Ｐゴシック" pitchFamily="34" charset="-128"/>
              </a:rPr>
              <a:t>It</a:t>
            </a:r>
            <a:r>
              <a:rPr lang="en-US" altLang="en-US" sz="2400" b="1" dirty="0">
                <a:solidFill>
                  <a:schemeClr val="bg1"/>
                </a:solidFill>
                <a:latin typeface="Calibri" pitchFamily="34" charset="0"/>
                <a:ea typeface="ＭＳ Ｐゴシック" pitchFamily="34" charset="-128"/>
              </a:rPr>
              <a:t>’</a:t>
            </a:r>
            <a:r>
              <a:rPr lang="en-US" sz="2400" b="1" dirty="0">
                <a:solidFill>
                  <a:schemeClr val="bg1"/>
                </a:solidFill>
                <a:latin typeface="Calibri" pitchFamily="34" charset="0"/>
                <a:ea typeface="ＭＳ Ｐゴシック" pitchFamily="34" charset="-128"/>
              </a:rPr>
              <a:t>s easy to focus exclusively on the analysis.  Poise and </a:t>
            </a:r>
            <a:br>
              <a:rPr lang="en-US" sz="2400" b="1" dirty="0">
                <a:solidFill>
                  <a:schemeClr val="bg1"/>
                </a:solidFill>
                <a:latin typeface="Calibri" pitchFamily="34" charset="0"/>
                <a:ea typeface="ＭＳ Ｐゴシック" pitchFamily="34" charset="-128"/>
              </a:rPr>
            </a:br>
            <a:r>
              <a:rPr lang="en-US" sz="2400" b="1" dirty="0">
                <a:solidFill>
                  <a:schemeClr val="bg1"/>
                </a:solidFill>
                <a:latin typeface="Calibri" pitchFamily="34" charset="0"/>
                <a:ea typeface="ＭＳ Ｐゴシック" pitchFamily="34" charset="-128"/>
              </a:rPr>
              <a:t>enthusiasm are just as - if not more - important.</a:t>
            </a:r>
            <a:endParaRPr lang="en-US" sz="2400" b="1" noProof="1">
              <a:solidFill>
                <a:schemeClr val="bg1"/>
              </a:solidFill>
              <a:latin typeface="Calibri" pitchFamily="34" charset="0"/>
              <a:ea typeface="ＭＳ Ｐゴシック" pitchFamily="34" charset="-128"/>
            </a:endParaRPr>
          </a:p>
        </p:txBody>
      </p:sp>
      <p:sp>
        <p:nvSpPr>
          <p:cNvPr id="8" name="KMATable0TextBox1"/>
          <p:cNvSpPr>
            <a:spLocks noChangeArrowheads="1"/>
          </p:cNvSpPr>
          <p:nvPr/>
        </p:nvSpPr>
        <p:spPr bwMode="auto">
          <a:xfrm>
            <a:off x="858011" y="1746672"/>
            <a:ext cx="3346165" cy="481756"/>
          </a:xfrm>
          <a:prstGeom prst="rect">
            <a:avLst/>
          </a:prstGeom>
          <a:solidFill>
            <a:schemeClr val="accent1">
              <a:lumMod val="50000"/>
              <a:lumOff val="50000"/>
            </a:schemeClr>
          </a:solidFill>
          <a:ln w="9525">
            <a:noFill/>
            <a:miter lim="800000"/>
            <a:headEnd/>
            <a:tailEnd/>
          </a:ln>
        </p:spPr>
        <p:txBody>
          <a:bodyPr anchor="ctr"/>
          <a:lstStyle/>
          <a:p>
            <a:pPr algn="ctr" eaLnBrk="0" fontAlgn="base" hangingPunct="0">
              <a:spcBef>
                <a:spcPct val="20000"/>
              </a:spcBef>
              <a:spcAft>
                <a:spcPct val="0"/>
              </a:spcAft>
            </a:pPr>
            <a:r>
              <a:rPr lang="en-US" sz="2000" b="1" dirty="0">
                <a:solidFill>
                  <a:prstClr val="white"/>
                </a:solidFill>
                <a:latin typeface="Calibri" pitchFamily="34" charset="0"/>
                <a:ea typeface="ＭＳ Ｐゴシック" pitchFamily="34" charset="-128"/>
              </a:rPr>
              <a:t>Poised</a:t>
            </a:r>
          </a:p>
        </p:txBody>
      </p:sp>
      <p:sp>
        <p:nvSpPr>
          <p:cNvPr id="9" name="KMATable0TextBox2"/>
          <p:cNvSpPr>
            <a:spLocks noChangeArrowheads="1"/>
          </p:cNvSpPr>
          <p:nvPr/>
        </p:nvSpPr>
        <p:spPr bwMode="auto">
          <a:xfrm>
            <a:off x="4481802" y="1746672"/>
            <a:ext cx="3344243" cy="481756"/>
          </a:xfrm>
          <a:prstGeom prst="rect">
            <a:avLst/>
          </a:prstGeom>
          <a:solidFill>
            <a:schemeClr val="accent1">
              <a:lumMod val="50000"/>
              <a:lumOff val="50000"/>
            </a:schemeClr>
          </a:solidFill>
          <a:ln w="9525">
            <a:noFill/>
            <a:miter lim="800000"/>
            <a:headEnd/>
            <a:tailEnd/>
          </a:ln>
        </p:spPr>
        <p:txBody>
          <a:bodyPr anchor="ctr"/>
          <a:lstStyle/>
          <a:p>
            <a:pPr algn="ctr" eaLnBrk="0" fontAlgn="base" hangingPunct="0">
              <a:spcBef>
                <a:spcPct val="20000"/>
              </a:spcBef>
              <a:spcAft>
                <a:spcPct val="0"/>
              </a:spcAft>
            </a:pPr>
            <a:r>
              <a:rPr lang="en-US" sz="2000" b="1" dirty="0">
                <a:solidFill>
                  <a:prstClr val="white"/>
                </a:solidFill>
                <a:latin typeface="Calibri" pitchFamily="34" charset="0"/>
                <a:ea typeface="ＭＳ Ｐゴシック" pitchFamily="34" charset="-128"/>
              </a:rPr>
              <a:t>Creative</a:t>
            </a:r>
          </a:p>
        </p:txBody>
      </p:sp>
      <p:sp>
        <p:nvSpPr>
          <p:cNvPr id="10" name="KMATable0TextBox3"/>
          <p:cNvSpPr>
            <a:spLocks noChangeArrowheads="1"/>
          </p:cNvSpPr>
          <p:nvPr/>
        </p:nvSpPr>
        <p:spPr bwMode="auto">
          <a:xfrm>
            <a:off x="8103672" y="1746672"/>
            <a:ext cx="3640057" cy="481756"/>
          </a:xfrm>
          <a:prstGeom prst="rect">
            <a:avLst/>
          </a:prstGeom>
          <a:solidFill>
            <a:schemeClr val="accent1">
              <a:lumMod val="50000"/>
              <a:lumOff val="50000"/>
            </a:schemeClr>
          </a:solidFill>
          <a:ln w="9525">
            <a:noFill/>
            <a:miter lim="800000"/>
            <a:headEnd/>
            <a:tailEnd/>
          </a:ln>
        </p:spPr>
        <p:txBody>
          <a:bodyPr anchor="ctr"/>
          <a:lstStyle/>
          <a:p>
            <a:pPr algn="ctr" eaLnBrk="0" fontAlgn="base" hangingPunct="0">
              <a:spcBef>
                <a:spcPct val="20000"/>
              </a:spcBef>
              <a:spcAft>
                <a:spcPct val="0"/>
              </a:spcAft>
            </a:pPr>
            <a:r>
              <a:rPr lang="en-US" sz="2000" b="1" dirty="0">
                <a:solidFill>
                  <a:prstClr val="white"/>
                </a:solidFill>
                <a:latin typeface="Calibri" pitchFamily="34" charset="0"/>
                <a:ea typeface="ＭＳ Ｐゴシック" pitchFamily="34" charset="-128"/>
              </a:rPr>
              <a:t>Analytical</a:t>
            </a:r>
          </a:p>
        </p:txBody>
      </p:sp>
    </p:spTree>
    <p:extLst>
      <p:ext uri="{BB962C8B-B14F-4D97-AF65-F5344CB8AC3E}">
        <p14:creationId xmlns:p14="http://schemas.microsoft.com/office/powerpoint/2010/main" val="28635980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C3A0B31-C1E3-5DAC-A526-89A38829AD0A}"/>
              </a:ext>
            </a:extLst>
          </p:cNvPr>
          <p:cNvGraphicFramePr>
            <a:graphicFrameLocks noChangeAspect="1"/>
          </p:cNvGraphicFramePr>
          <p:nvPr>
            <p:custDataLst>
              <p:tags r:id="rId1"/>
            </p:custDataLst>
            <p:extLst>
              <p:ext uri="{D42A27DB-BD31-4B8C-83A1-F6EECF244321}">
                <p14:modId xmlns:p14="http://schemas.microsoft.com/office/powerpoint/2010/main" val="94390565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5C3A0B31-C1E3-5DAC-A526-89A38829AD0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cs typeface="Calibri"/>
              </a:rPr>
              <a:t>1. Prompt/Recap</a:t>
            </a:r>
            <a:endParaRPr lang="en-US" dirty="0"/>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r>
              <a:rPr lang="en-US" sz="2800" dirty="0">
                <a:cs typeface="Calibri"/>
              </a:rPr>
              <a:t>Your opportunity to show active listening skills and comprehension. You want to pick out the key points of the prompt, and show you understand the main objective of the case.</a:t>
            </a:r>
          </a:p>
          <a:p>
            <a:pPr marL="0" indent="0">
              <a:buNone/>
            </a:pPr>
            <a:endParaRPr lang="en-US" sz="2800" dirty="0">
              <a:cs typeface="Calibri"/>
            </a:endParaRPr>
          </a:p>
          <a:p>
            <a:pPr marL="0" indent="0">
              <a:buNone/>
            </a:pPr>
            <a:r>
              <a:rPr lang="en-US" sz="2800" dirty="0">
                <a:cs typeface="Calibri"/>
              </a:rPr>
              <a:t>"So what I'm hearing is …"</a:t>
            </a:r>
          </a:p>
          <a:p>
            <a:pPr marL="0" indent="0">
              <a:buNone/>
            </a:pPr>
            <a:endParaRPr lang="en-US" sz="2800" dirty="0">
              <a:cs typeface="Calibri"/>
            </a:endParaRPr>
          </a:p>
          <a:p>
            <a:pPr marL="0" indent="0">
              <a:buNone/>
            </a:pPr>
            <a:r>
              <a:rPr lang="en-US" sz="2800" dirty="0">
                <a:cs typeface="Calibri"/>
              </a:rPr>
              <a:t>Do NOT read back exactly what the interviewer told you. Instead, try to succinctly summarize what you've heard and clearly state the problem.</a:t>
            </a:r>
          </a:p>
        </p:txBody>
      </p:sp>
    </p:spTree>
    <p:extLst>
      <p:ext uri="{BB962C8B-B14F-4D97-AF65-F5344CB8AC3E}">
        <p14:creationId xmlns:p14="http://schemas.microsoft.com/office/powerpoint/2010/main" val="6877712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F4AA2AE5-F7FA-8FAF-2617-4093E40C27C7}"/>
              </a:ext>
            </a:extLst>
          </p:cNvPr>
          <p:cNvGraphicFramePr>
            <a:graphicFrameLocks noChangeAspect="1"/>
          </p:cNvGraphicFramePr>
          <p:nvPr>
            <p:custDataLst>
              <p:tags r:id="rId1"/>
            </p:custDataLst>
            <p:extLst>
              <p:ext uri="{D42A27DB-BD31-4B8C-83A1-F6EECF244321}">
                <p14:modId xmlns:p14="http://schemas.microsoft.com/office/powerpoint/2010/main" val="111310437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F4AA2AE5-F7FA-8FAF-2617-4093E40C27C7}"/>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2. Clarifying Questions</a:t>
            </a:r>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r>
              <a:rPr lang="en-US" sz="2800" dirty="0">
                <a:cs typeface="Calibri"/>
              </a:rPr>
              <a:t>After recapping the prompt, this is your opportunity to ask 1-3 questions about the problem at hand and the structure of the business.  A great tool is BGOT:</a:t>
            </a:r>
          </a:p>
          <a:p>
            <a:pPr marL="0" indent="0">
              <a:buNone/>
            </a:pPr>
            <a:r>
              <a:rPr lang="en-US" sz="2800" dirty="0">
                <a:cs typeface="Calibri"/>
              </a:rPr>
              <a:t>B – Business Model: How does this company make their money</a:t>
            </a:r>
          </a:p>
          <a:p>
            <a:pPr marL="0" indent="0">
              <a:buNone/>
            </a:pPr>
            <a:r>
              <a:rPr lang="en-US" sz="2800" dirty="0">
                <a:cs typeface="Calibri"/>
              </a:rPr>
              <a:t>G – Geography: Where does this company do business currently? Are there plans to change this?</a:t>
            </a:r>
          </a:p>
          <a:p>
            <a:pPr marL="0" indent="0">
              <a:buNone/>
            </a:pPr>
            <a:r>
              <a:rPr lang="en-US" sz="2800" b="1" dirty="0">
                <a:cs typeface="Calibri"/>
              </a:rPr>
              <a:t>O – Objective: MAKE SURE YOU'RE SUPER CLEAR ON THE GOAL!!!</a:t>
            </a:r>
          </a:p>
          <a:p>
            <a:pPr marL="0" indent="0">
              <a:buNone/>
            </a:pPr>
            <a:r>
              <a:rPr lang="en-US" sz="2800" dirty="0">
                <a:cs typeface="Calibri"/>
              </a:rPr>
              <a:t>T – Timeline: When do they want to make the objective happen?</a:t>
            </a:r>
            <a:endParaRPr lang="en-US" sz="2800" b="1" dirty="0">
              <a:cs typeface="Calibri"/>
            </a:endParaRPr>
          </a:p>
        </p:txBody>
      </p:sp>
    </p:spTree>
    <p:extLst>
      <p:ext uri="{BB962C8B-B14F-4D97-AF65-F5344CB8AC3E}">
        <p14:creationId xmlns:p14="http://schemas.microsoft.com/office/powerpoint/2010/main" val="1364186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C6191E37-96C3-4262-B2BC-C02D413F3A8A}"/>
              </a:ext>
            </a:extLst>
          </p:cNvPr>
          <p:cNvGraphicFramePr>
            <a:graphicFrameLocks noChangeAspect="1"/>
          </p:cNvGraphicFramePr>
          <p:nvPr>
            <p:custDataLst>
              <p:tags r:id="rId1"/>
            </p:custDataLst>
            <p:extLst>
              <p:ext uri="{D42A27DB-BD31-4B8C-83A1-F6EECF244321}">
                <p14:modId xmlns:p14="http://schemas.microsoft.com/office/powerpoint/2010/main" val="37523786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C6191E37-96C3-4262-B2BC-C02D413F3A8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3. Framework</a:t>
            </a:r>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fontScale="92500"/>
          </a:bodyPr>
          <a:lstStyle/>
          <a:p>
            <a:pPr marL="457200" indent="-457200"/>
            <a:r>
              <a:rPr lang="en-US" sz="2800" dirty="0"/>
              <a:t>After</a:t>
            </a:r>
            <a:r>
              <a:rPr lang="en-US" sz="2800" dirty="0">
                <a:cs typeface="Calibri"/>
              </a:rPr>
              <a:t> making sure you're SUPER clear on what it is the case is looking to have you solve, you can usually ask for a few moments (read &lt;2 minutes) to structure potential solutions to the problem.</a:t>
            </a:r>
            <a:endParaRPr lang="en-US"/>
          </a:p>
          <a:p>
            <a:pPr marL="457200" indent="-457200"/>
            <a:r>
              <a:rPr lang="en-US" sz="2800" dirty="0">
                <a:cs typeface="Calibri"/>
              </a:rPr>
              <a:t>Frameworks should be super structured, typically in a few "buckets" and help you organize your thoughts into "MECE" or "Mutually Exclusive, Collectively Exhaustive" sections.  This means you should try to cover everything you can think of but try not to duplicate ideas.</a:t>
            </a:r>
          </a:p>
          <a:p>
            <a:pPr marL="457200" indent="-457200"/>
            <a:r>
              <a:rPr lang="en-US" sz="2800" dirty="0">
                <a:cs typeface="Calibri"/>
              </a:rPr>
              <a:t>This </a:t>
            </a:r>
            <a:r>
              <a:rPr lang="en-US" sz="2800" b="1" dirty="0">
                <a:cs typeface="Calibri"/>
              </a:rPr>
              <a:t>may not be</a:t>
            </a:r>
            <a:r>
              <a:rPr lang="en-US" sz="2800" dirty="0">
                <a:cs typeface="Calibri"/>
              </a:rPr>
              <a:t> part of your healthcare case as they’re typically more like "mini-cases" but it's still good to practice structured thinking.</a:t>
            </a:r>
          </a:p>
        </p:txBody>
      </p:sp>
    </p:spTree>
    <p:extLst>
      <p:ext uri="{BB962C8B-B14F-4D97-AF65-F5344CB8AC3E}">
        <p14:creationId xmlns:p14="http://schemas.microsoft.com/office/powerpoint/2010/main" val="30523664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59B2BEC8-2C2D-4E67-20B5-598EC13B8F1A}"/>
              </a:ext>
            </a:extLst>
          </p:cNvPr>
          <p:cNvGraphicFramePr>
            <a:graphicFrameLocks noChangeAspect="1"/>
          </p:cNvGraphicFramePr>
          <p:nvPr>
            <p:custDataLst>
              <p:tags r:id="rId1"/>
            </p:custDataLst>
            <p:extLst>
              <p:ext uri="{D42A27DB-BD31-4B8C-83A1-F6EECF244321}">
                <p14:modId xmlns:p14="http://schemas.microsoft.com/office/powerpoint/2010/main" val="194466854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59B2BEC8-2C2D-4E67-20B5-598EC13B8F1A}"/>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cs typeface="Calibri"/>
              </a:rPr>
              <a:t>3. Framework Part 2</a:t>
            </a:r>
            <a:endParaRPr lang="en-US" dirty="0"/>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r>
              <a:rPr lang="en-US" sz="2800" dirty="0">
                <a:cs typeface="Calibri"/>
              </a:rPr>
              <a:t>Some quick easy "MECE" buckets for you to use</a:t>
            </a:r>
          </a:p>
          <a:p>
            <a:pPr marL="514350" indent="-514350"/>
            <a:r>
              <a:rPr lang="en-US" sz="2800" dirty="0">
                <a:cs typeface="Calibri"/>
              </a:rPr>
              <a:t>Internal/External</a:t>
            </a:r>
          </a:p>
          <a:p>
            <a:pPr marL="514350" indent="-514350"/>
            <a:r>
              <a:rPr lang="en-US" sz="2800" dirty="0">
                <a:cs typeface="Calibri"/>
              </a:rPr>
              <a:t>Financial/Non-Financial</a:t>
            </a:r>
          </a:p>
          <a:p>
            <a:pPr marL="514350" indent="-514350"/>
            <a:r>
              <a:rPr lang="en-US" sz="2800" dirty="0">
                <a:cs typeface="Calibri"/>
              </a:rPr>
              <a:t>Organic/Inorganic Growth</a:t>
            </a:r>
          </a:p>
          <a:p>
            <a:pPr marL="514350" indent="-514350"/>
            <a:r>
              <a:rPr lang="en-US" sz="2800" dirty="0">
                <a:cs typeface="Calibri"/>
              </a:rPr>
              <a:t>Revenue/Cost/Market</a:t>
            </a:r>
          </a:p>
          <a:p>
            <a:pPr marL="514350" indent="-514350"/>
            <a:r>
              <a:rPr lang="en-US" sz="2800" dirty="0">
                <a:cs typeface="Calibri"/>
              </a:rPr>
              <a:t>4 P's: Product/Price/Promotion/Place</a:t>
            </a:r>
          </a:p>
          <a:p>
            <a:pPr marL="514350" indent="-514350"/>
            <a:r>
              <a:rPr lang="en-US" sz="2800" dirty="0">
                <a:cs typeface="Calibri"/>
              </a:rPr>
              <a:t>3 C's: Cost/Company/Competitors</a:t>
            </a:r>
          </a:p>
        </p:txBody>
      </p:sp>
    </p:spTree>
    <p:extLst>
      <p:ext uri="{BB962C8B-B14F-4D97-AF65-F5344CB8AC3E}">
        <p14:creationId xmlns:p14="http://schemas.microsoft.com/office/powerpoint/2010/main" val="18345408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890D1D9C-C079-32A0-D2C5-E790BD2AED92}"/>
              </a:ext>
            </a:extLst>
          </p:cNvPr>
          <p:cNvGraphicFramePr>
            <a:graphicFrameLocks noChangeAspect="1"/>
          </p:cNvGraphicFramePr>
          <p:nvPr>
            <p:custDataLst>
              <p:tags r:id="rId1"/>
            </p:custDataLst>
            <p:extLst>
              <p:ext uri="{D42A27DB-BD31-4B8C-83A1-F6EECF244321}">
                <p14:modId xmlns:p14="http://schemas.microsoft.com/office/powerpoint/2010/main" val="248215567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890D1D9C-C079-32A0-D2C5-E790BD2AED9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4. Public Math</a:t>
            </a:r>
          </a:p>
        </p:txBody>
      </p:sp>
      <p:pic>
        <p:nvPicPr>
          <p:cNvPr id="11" name="table">
            <a:extLst>
              <a:ext uri="{FF2B5EF4-FFF2-40B4-BE49-F238E27FC236}">
                <a16:creationId xmlns:a16="http://schemas.microsoft.com/office/drawing/2014/main" id="{55EE47FE-7520-43FF-88EF-5C8BE092F901}"/>
              </a:ext>
            </a:extLst>
          </p:cNvPr>
          <p:cNvPicPr>
            <a:picLocks noChangeAspect="1"/>
          </p:cNvPicPr>
          <p:nvPr/>
        </p:nvPicPr>
        <p:blipFill>
          <a:blip r:embed="rId6"/>
          <a:stretch>
            <a:fillRect/>
          </a:stretch>
        </p:blipFill>
        <p:spPr>
          <a:xfrm>
            <a:off x="2020643" y="1819811"/>
            <a:ext cx="7390098" cy="4519448"/>
          </a:xfrm>
          <a:prstGeom prst="rect">
            <a:avLst/>
          </a:prstGeom>
        </p:spPr>
      </p:pic>
      <p:sp>
        <p:nvSpPr>
          <p:cNvPr id="4" name="Speech Bubble: Rectangle 3">
            <a:extLst>
              <a:ext uri="{FF2B5EF4-FFF2-40B4-BE49-F238E27FC236}">
                <a16:creationId xmlns:a16="http://schemas.microsoft.com/office/drawing/2014/main" id="{450E65B8-F5E9-487B-92FF-D3D897B66550}"/>
              </a:ext>
            </a:extLst>
          </p:cNvPr>
          <p:cNvSpPr/>
          <p:nvPr/>
        </p:nvSpPr>
        <p:spPr>
          <a:xfrm>
            <a:off x="4903435" y="883998"/>
            <a:ext cx="4660508" cy="674777"/>
          </a:xfrm>
          <a:prstGeom prst="wedgeRectCallout">
            <a:avLst>
              <a:gd name="adj1" fmla="val -54186"/>
              <a:gd name="adj2" fmla="val 119315"/>
            </a:avLst>
          </a:prstGeom>
          <a:solidFill>
            <a:schemeClr val="bg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ysClr val="windowText" lastClr="000000"/>
                </a:solidFill>
              </a:rPr>
              <a:t>It doesn’t hurt to make a cheat sheet of formulas or terms to remember!</a:t>
            </a:r>
          </a:p>
        </p:txBody>
      </p:sp>
    </p:spTree>
    <p:extLst>
      <p:ext uri="{BB962C8B-B14F-4D97-AF65-F5344CB8AC3E}">
        <p14:creationId xmlns:p14="http://schemas.microsoft.com/office/powerpoint/2010/main" val="396394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C63BC890-9023-235A-3323-9518D08FB5B2}"/>
              </a:ext>
            </a:extLst>
          </p:cNvPr>
          <p:cNvGraphicFramePr>
            <a:graphicFrameLocks noChangeAspect="1"/>
          </p:cNvGraphicFramePr>
          <p:nvPr>
            <p:custDataLst>
              <p:tags r:id="rId1"/>
            </p:custDataLst>
            <p:extLst>
              <p:ext uri="{D42A27DB-BD31-4B8C-83A1-F6EECF244321}">
                <p14:modId xmlns:p14="http://schemas.microsoft.com/office/powerpoint/2010/main" val="32201010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C63BC890-9023-235A-3323-9518D08FB5B2}"/>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4. Exhibits</a:t>
            </a:r>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457200" indent="-457200"/>
            <a:r>
              <a:rPr lang="en-US" sz="2800" dirty="0">
                <a:cs typeface="Calibri"/>
              </a:rPr>
              <a:t>If you get a chart/graph. Pretend that you are the one presenting the information to your interviewer.  </a:t>
            </a:r>
            <a:endParaRPr lang="en-US"/>
          </a:p>
          <a:p>
            <a:pPr marL="457200" indent="-457200"/>
            <a:r>
              <a:rPr lang="en-US" sz="2800" dirty="0">
                <a:cs typeface="Calibri"/>
              </a:rPr>
              <a:t>Read/Review the information in the following order:</a:t>
            </a:r>
          </a:p>
          <a:p>
            <a:pPr marL="1017270" lvl="2">
              <a:buAutoNum type="arabicPeriod"/>
            </a:pPr>
            <a:r>
              <a:rPr lang="en-US" sz="2400" dirty="0">
                <a:cs typeface="Calibri"/>
              </a:rPr>
              <a:t>Top (Title/Headers)</a:t>
            </a:r>
          </a:p>
          <a:p>
            <a:pPr marL="1017270" lvl="2">
              <a:buAutoNum type="arabicPeriod"/>
            </a:pPr>
            <a:r>
              <a:rPr lang="en-US" sz="2400" dirty="0">
                <a:cs typeface="Calibri"/>
              </a:rPr>
              <a:t>Left (Axis Titles/Subcategories – sometimes on the bottom)</a:t>
            </a:r>
          </a:p>
          <a:p>
            <a:pPr marL="1017270" lvl="2">
              <a:buAutoNum type="arabicPeriod"/>
            </a:pPr>
            <a:r>
              <a:rPr lang="en-US" sz="2400" dirty="0">
                <a:cs typeface="Calibri"/>
              </a:rPr>
              <a:t>Across (Highlights of information provided)</a:t>
            </a:r>
          </a:p>
          <a:p>
            <a:pPr marL="457200" indent="-457200"/>
            <a:r>
              <a:rPr lang="en-US" sz="2800" dirty="0">
                <a:cs typeface="Calibri"/>
              </a:rPr>
              <a:t>Pull out key insights and use them to get you closer to a solution</a:t>
            </a:r>
          </a:p>
          <a:p>
            <a:pPr marL="457200" indent="-457200"/>
            <a:r>
              <a:rPr lang="en-US" sz="2800" dirty="0">
                <a:cs typeface="Calibri"/>
              </a:rPr>
              <a:t>Don't forget footnotes!!! - Often where sneaky but really important info hides</a:t>
            </a:r>
          </a:p>
        </p:txBody>
      </p:sp>
    </p:spTree>
    <p:extLst>
      <p:ext uri="{BB962C8B-B14F-4D97-AF65-F5344CB8AC3E}">
        <p14:creationId xmlns:p14="http://schemas.microsoft.com/office/powerpoint/2010/main" val="14223952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006131C2-44E1-7617-1935-F4ADF3A752E6}"/>
              </a:ext>
            </a:extLst>
          </p:cNvPr>
          <p:cNvGraphicFramePr>
            <a:graphicFrameLocks noChangeAspect="1"/>
          </p:cNvGraphicFramePr>
          <p:nvPr>
            <p:custDataLst>
              <p:tags r:id="rId1"/>
            </p:custDataLst>
            <p:extLst>
              <p:ext uri="{D42A27DB-BD31-4B8C-83A1-F6EECF244321}">
                <p14:modId xmlns:p14="http://schemas.microsoft.com/office/powerpoint/2010/main" val="297291583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006131C2-44E1-7617-1935-F4ADF3A752E6}"/>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5. Brainstorming</a:t>
            </a:r>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514350" indent="-514350"/>
            <a:r>
              <a:rPr lang="en-US" sz="2800" dirty="0">
                <a:cs typeface="Calibri"/>
              </a:rPr>
              <a:t>Your interviewer may ask you a question like "What risks are associated with this idea?"</a:t>
            </a:r>
          </a:p>
          <a:p>
            <a:pPr marL="514350" indent="-514350"/>
            <a:r>
              <a:rPr lang="en-US" sz="2800" dirty="0">
                <a:ea typeface="+mn-lt"/>
                <a:cs typeface="+mn-lt"/>
              </a:rPr>
              <a:t>Very similar to frameworks but smaller; kind of like mini cases. </a:t>
            </a:r>
            <a:r>
              <a:rPr lang="en-US" sz="2800" dirty="0">
                <a:cs typeface="Calibri"/>
              </a:rPr>
              <a:t>Your response should be structured and well thought out.  Think of this exactly like a framework but with no time to gather all of your thoughts.  </a:t>
            </a:r>
          </a:p>
          <a:p>
            <a:pPr marL="514350" indent="-514350"/>
            <a:r>
              <a:rPr lang="en-US" sz="2800" dirty="0">
                <a:cs typeface="Calibri"/>
              </a:rPr>
              <a:t>It's ok to move back and forth between buckets, just show your thinking clearly.</a:t>
            </a:r>
          </a:p>
        </p:txBody>
      </p:sp>
    </p:spTree>
    <p:extLst>
      <p:ext uri="{BB962C8B-B14F-4D97-AF65-F5344CB8AC3E}">
        <p14:creationId xmlns:p14="http://schemas.microsoft.com/office/powerpoint/2010/main" val="2735202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783BA069-12DB-C108-89C7-6F6CE7D4C419}"/>
              </a:ext>
            </a:extLst>
          </p:cNvPr>
          <p:cNvGraphicFramePr>
            <a:graphicFrameLocks noChangeAspect="1"/>
          </p:cNvGraphicFramePr>
          <p:nvPr>
            <p:custDataLst>
              <p:tags r:id="rId1"/>
            </p:custDataLst>
            <p:extLst>
              <p:ext uri="{D42A27DB-BD31-4B8C-83A1-F6EECF244321}">
                <p14:modId xmlns:p14="http://schemas.microsoft.com/office/powerpoint/2010/main" val="133002784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783BA069-12DB-C108-89C7-6F6CE7D4C41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6. Recommendation</a:t>
            </a:r>
          </a:p>
        </p:txBody>
      </p:sp>
      <p:sp>
        <p:nvSpPr>
          <p:cNvPr id="4" name="Content Placeholder 2">
            <a:extLst>
              <a:ext uri="{FF2B5EF4-FFF2-40B4-BE49-F238E27FC236}">
                <a16:creationId xmlns:a16="http://schemas.microsoft.com/office/drawing/2014/main" id="{24C9E19D-630C-4455-8A74-F312172AA8D7}"/>
              </a:ext>
            </a:extLst>
          </p:cNvPr>
          <p:cNvSpPr>
            <a:spLocks noGrp="1"/>
          </p:cNvSpPr>
          <p:nvPr>
            <p:ph idx="1"/>
          </p:nvPr>
        </p:nvSpPr>
        <p:spPr>
          <a:xfrm>
            <a:off x="838200" y="1825625"/>
            <a:ext cx="10515600" cy="4351338"/>
          </a:xfrm>
        </p:spPr>
        <p:txBody>
          <a:bodyPr vert="horz" lIns="91440" tIns="45720" rIns="91440" bIns="45720" rtlCol="0" anchor="t">
            <a:normAutofit/>
          </a:bodyPr>
          <a:lstStyle/>
          <a:p>
            <a:pPr marL="0" indent="0">
              <a:buNone/>
            </a:pPr>
            <a:r>
              <a:rPr lang="en-US" sz="2800" dirty="0">
                <a:cs typeface="Calibri"/>
              </a:rPr>
              <a:t>Recommendations can and should be done in 3 parts:</a:t>
            </a:r>
          </a:p>
          <a:p>
            <a:pPr marL="514350" indent="-514350">
              <a:buAutoNum type="arabicPeriod"/>
            </a:pPr>
            <a:r>
              <a:rPr lang="en-US" sz="2800" dirty="0">
                <a:cs typeface="Calibri"/>
              </a:rPr>
              <a:t>Key recommendation: </a:t>
            </a:r>
          </a:p>
          <a:p>
            <a:pPr marL="834390" lvl="2" indent="0">
              <a:spcAft>
                <a:spcPts val="0"/>
              </a:spcAft>
              <a:buNone/>
            </a:pPr>
            <a:r>
              <a:rPr lang="en-US" sz="2200" dirty="0">
                <a:cs typeface="Calibri"/>
              </a:rPr>
              <a:t>What should they do to solve the case objective?</a:t>
            </a:r>
            <a:endParaRPr lang="en-US" sz="2400" dirty="0">
              <a:cs typeface="Calibri"/>
            </a:endParaRPr>
          </a:p>
          <a:p>
            <a:pPr marL="514350" indent="-514350">
              <a:buAutoNum type="arabicPeriod"/>
            </a:pPr>
            <a:r>
              <a:rPr lang="en-US" sz="2800" dirty="0">
                <a:cs typeface="Calibri"/>
              </a:rPr>
              <a:t>Risks: </a:t>
            </a:r>
          </a:p>
          <a:p>
            <a:pPr marL="834390" lvl="2" indent="0">
              <a:spcAft>
                <a:spcPts val="0"/>
              </a:spcAft>
              <a:buNone/>
            </a:pPr>
            <a:r>
              <a:rPr lang="en-US" sz="2400" dirty="0">
                <a:cs typeface="Calibri"/>
              </a:rPr>
              <a:t>What might be a concern about following this recommendation?</a:t>
            </a:r>
            <a:endParaRPr lang="en-US">
              <a:cs typeface="Calibri"/>
            </a:endParaRPr>
          </a:p>
          <a:p>
            <a:pPr marL="514350" indent="-514350">
              <a:buAutoNum type="arabicPeriod"/>
            </a:pPr>
            <a:r>
              <a:rPr lang="en-US" sz="2800" dirty="0">
                <a:cs typeface="Calibri"/>
              </a:rPr>
              <a:t>Next Steps:</a:t>
            </a:r>
          </a:p>
          <a:p>
            <a:pPr marL="834390" lvl="2" indent="0">
              <a:spcAft>
                <a:spcPts val="0"/>
              </a:spcAft>
              <a:buNone/>
            </a:pPr>
            <a:r>
              <a:rPr lang="en-US" sz="2400" dirty="0">
                <a:cs typeface="Calibri"/>
              </a:rPr>
              <a:t>What should they do next? Ideally a way of mitigating the risks just stated I.e. due diligence, market study, etc.</a:t>
            </a:r>
          </a:p>
        </p:txBody>
      </p:sp>
    </p:spTree>
    <p:extLst>
      <p:ext uri="{BB962C8B-B14F-4D97-AF65-F5344CB8AC3E}">
        <p14:creationId xmlns:p14="http://schemas.microsoft.com/office/powerpoint/2010/main" val="7051842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9E6E976B-AD75-4B5E-4989-13902706BCED}"/>
              </a:ext>
            </a:extLst>
          </p:cNvPr>
          <p:cNvGraphicFramePr>
            <a:graphicFrameLocks noChangeAspect="1"/>
          </p:cNvGraphicFramePr>
          <p:nvPr>
            <p:custDataLst>
              <p:tags r:id="rId1"/>
            </p:custDataLst>
            <p:extLst>
              <p:ext uri="{D42A27DB-BD31-4B8C-83A1-F6EECF244321}">
                <p14:modId xmlns:p14="http://schemas.microsoft.com/office/powerpoint/2010/main" val="41657979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5" name="Object 4" hidden="1">
                        <a:extLst>
                          <a:ext uri="{FF2B5EF4-FFF2-40B4-BE49-F238E27FC236}">
                            <a16:creationId xmlns:a16="http://schemas.microsoft.com/office/drawing/2014/main" id="{9E6E976B-AD75-4B5E-4989-13902706BCED}"/>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Tips for practicing</a:t>
            </a:r>
          </a:p>
        </p:txBody>
      </p:sp>
      <p:sp>
        <p:nvSpPr>
          <p:cNvPr id="4" name="Content Placeholder 2">
            <a:extLst>
              <a:ext uri="{FF2B5EF4-FFF2-40B4-BE49-F238E27FC236}">
                <a16:creationId xmlns:a16="http://schemas.microsoft.com/office/drawing/2014/main" id="{263A535B-C32B-42A7-A857-4C3F7E683281}"/>
              </a:ext>
            </a:extLst>
          </p:cNvPr>
          <p:cNvSpPr>
            <a:spLocks noGrp="1"/>
          </p:cNvSpPr>
          <p:nvPr>
            <p:ph idx="1"/>
          </p:nvPr>
        </p:nvSpPr>
        <p:spPr>
          <a:xfrm>
            <a:off x="838200" y="1690688"/>
            <a:ext cx="10515600" cy="4667250"/>
          </a:xfrm>
        </p:spPr>
        <p:txBody>
          <a:bodyPr vert="horz" lIns="91440" tIns="45720" rIns="91440" bIns="45720" rtlCol="0" anchor="t">
            <a:normAutofit fontScale="85000" lnSpcReduction="20000"/>
          </a:bodyPr>
          <a:lstStyle/>
          <a:p>
            <a:r>
              <a:rPr lang="en-US" dirty="0"/>
              <a:t>If you haven’t gone to roadmap sessions, first try observing your consulting friends do 1 or 2 cases. Roadmap sessions are also recorded and available on Panopto.  You can consider watching SY roadmap which is a condensed, 1 day version of Roadmap.</a:t>
            </a:r>
            <a:endParaRPr lang="en-US" dirty="0">
              <a:cs typeface="Calibri"/>
            </a:endParaRPr>
          </a:p>
          <a:p>
            <a:r>
              <a:rPr lang="en-US" dirty="0" err="1">
                <a:cs typeface="Calibri"/>
              </a:rPr>
              <a:t>Youtube</a:t>
            </a:r>
            <a:r>
              <a:rPr lang="en-US" dirty="0">
                <a:cs typeface="Calibri"/>
              </a:rPr>
              <a:t> has a number of case walkthroughs and can be a great way of becoming familiar with casing structure</a:t>
            </a:r>
          </a:p>
          <a:p>
            <a:r>
              <a:rPr lang="en-US" dirty="0">
                <a:cs typeface="Calibri"/>
              </a:rPr>
              <a:t>Try thinking about how you would answer questions you read in the news or during class in a structured way</a:t>
            </a:r>
          </a:p>
          <a:p>
            <a:r>
              <a:rPr lang="en-US" b="1" dirty="0"/>
              <a:t>Practice with friends recruiting for consulting</a:t>
            </a:r>
            <a:r>
              <a:rPr lang="en-US" dirty="0"/>
              <a:t> (over winter break too)</a:t>
            </a:r>
          </a:p>
          <a:p>
            <a:pPr lvl="1"/>
            <a:r>
              <a:rPr lang="en-US" dirty="0"/>
              <a:t>Master 1 or 2 cases that you will ‘give’ for consulting </a:t>
            </a:r>
          </a:p>
          <a:p>
            <a:pPr lvl="1"/>
            <a:r>
              <a:rPr lang="en-US" dirty="0"/>
              <a:t>In return, ask for and give honest feedback</a:t>
            </a:r>
          </a:p>
          <a:p>
            <a:r>
              <a:rPr lang="en-US" dirty="0"/>
              <a:t>Do cases until you feel confident and are poised when going through them </a:t>
            </a:r>
            <a:r>
              <a:rPr lang="en-US" b="1" dirty="0"/>
              <a:t>– likely around 5-10 cases</a:t>
            </a:r>
            <a:r>
              <a:rPr lang="en-US" dirty="0"/>
              <a:t>, but different for everyone</a:t>
            </a:r>
            <a:endParaRPr lang="en-US" dirty="0">
              <a:cs typeface="Calibri"/>
            </a:endParaRPr>
          </a:p>
          <a:p>
            <a:r>
              <a:rPr lang="en-US" dirty="0"/>
              <a:t>Remember: these are written to be solved in a 30-minute interview, meaning they can only be so challenging</a:t>
            </a:r>
            <a:endParaRPr lang="en-US" dirty="0">
              <a:cs typeface="Calibri"/>
            </a:endParaRPr>
          </a:p>
        </p:txBody>
      </p:sp>
    </p:spTree>
    <p:extLst>
      <p:ext uri="{BB962C8B-B14F-4D97-AF65-F5344CB8AC3E}">
        <p14:creationId xmlns:p14="http://schemas.microsoft.com/office/powerpoint/2010/main" val="5304434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39D10B0A-3201-AA55-5D56-699AE99F7673}"/>
              </a:ext>
            </a:extLst>
          </p:cNvPr>
          <p:cNvGraphicFramePr>
            <a:graphicFrameLocks noChangeAspect="1"/>
          </p:cNvGraphicFramePr>
          <p:nvPr>
            <p:custDataLst>
              <p:tags r:id="rId1"/>
            </p:custDataLst>
            <p:extLst>
              <p:ext uri="{D42A27DB-BD31-4B8C-83A1-F6EECF244321}">
                <p14:modId xmlns:p14="http://schemas.microsoft.com/office/powerpoint/2010/main" val="17984948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5" imgH="394" progId="TCLayout.ActiveDocument.1">
                  <p:embed/>
                </p:oleObj>
              </mc:Choice>
              <mc:Fallback>
                <p:oleObj name="think-cell Slide" r:id="rId4" imgW="395" imgH="394" progId="TCLayout.ActiveDocument.1">
                  <p:embed/>
                  <p:pic>
                    <p:nvPicPr>
                      <p:cNvPr id="4" name="Object 3" hidden="1">
                        <a:extLst>
                          <a:ext uri="{FF2B5EF4-FFF2-40B4-BE49-F238E27FC236}">
                            <a16:creationId xmlns:a16="http://schemas.microsoft.com/office/drawing/2014/main" id="{39D10B0A-3201-AA55-5D56-699AE99F7673}"/>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vert="horz"/>
          <a:lstStyle/>
          <a:p>
            <a:r>
              <a:rPr lang="en-US" dirty="0"/>
              <a:t>Casing practice materials</a:t>
            </a:r>
          </a:p>
        </p:txBody>
      </p:sp>
      <p:sp>
        <p:nvSpPr>
          <p:cNvPr id="5" name="Content Placeholder 2">
            <a:extLst>
              <a:ext uri="{FF2B5EF4-FFF2-40B4-BE49-F238E27FC236}">
                <a16:creationId xmlns:a16="http://schemas.microsoft.com/office/drawing/2014/main" id="{263A535B-C32B-42A7-A857-4C3F7E683281}"/>
              </a:ext>
            </a:extLst>
          </p:cNvPr>
          <p:cNvSpPr>
            <a:spLocks noGrp="1"/>
          </p:cNvSpPr>
          <p:nvPr>
            <p:ph idx="1"/>
          </p:nvPr>
        </p:nvSpPr>
        <p:spPr>
          <a:xfrm>
            <a:off x="838200" y="1825625"/>
            <a:ext cx="9995210" cy="4351338"/>
          </a:xfrm>
        </p:spPr>
        <p:txBody>
          <a:bodyPr vert="horz" lIns="91440" tIns="45720" rIns="91440" bIns="45720" rtlCol="0" anchor="t">
            <a:normAutofit/>
          </a:bodyPr>
          <a:lstStyle/>
          <a:p>
            <a:r>
              <a:rPr lang="en-US" dirty="0"/>
              <a:t>Practice market sizing materials in appendix</a:t>
            </a:r>
          </a:p>
          <a:p>
            <a:r>
              <a:rPr lang="en-US" dirty="0"/>
              <a:t>Review Consulting Roadmap slide decks &amp; case books – available on </a:t>
            </a:r>
            <a:r>
              <a:rPr lang="en-US" dirty="0" err="1"/>
              <a:t>FuquaConnect</a:t>
            </a:r>
            <a:r>
              <a:rPr lang="en-US" dirty="0"/>
              <a:t> DMCC page</a:t>
            </a:r>
          </a:p>
          <a:p>
            <a:pPr lvl="1"/>
            <a:r>
              <a:rPr lang="en-US" dirty="0"/>
              <a:t>Casing workbooks can be found under Documents</a:t>
            </a:r>
          </a:p>
          <a:p>
            <a:pPr lvl="1"/>
            <a:r>
              <a:rPr lang="en-US" dirty="0"/>
              <a:t>Case books will have a table of contents that often outline the industry of focus (Darden &amp; Kellogg's are particularly good)</a:t>
            </a:r>
            <a:endParaRPr lang="en-US" dirty="0">
              <a:cs typeface="Calibri"/>
            </a:endParaRPr>
          </a:p>
          <a:p>
            <a:r>
              <a:rPr lang="en-US" dirty="0"/>
              <a:t>Use RocketBlocks.com to practice public math</a:t>
            </a:r>
            <a:endParaRPr lang="en-US" dirty="0">
              <a:cs typeface="Calibri"/>
            </a:endParaRPr>
          </a:p>
          <a:p>
            <a:r>
              <a:rPr lang="en-US" dirty="0">
                <a:ea typeface="+mn-lt"/>
                <a:cs typeface="+mn-lt"/>
              </a:rPr>
              <a:t>Marketing Mile – Best place to go for resources &amp; training for market sizing cases</a:t>
            </a:r>
          </a:p>
          <a:p>
            <a:pPr lvl="2"/>
            <a:r>
              <a:rPr lang="en-US" dirty="0">
                <a:ea typeface="+mn-lt"/>
                <a:cs typeface="+mn-lt"/>
              </a:rPr>
              <a:t>Marketing Mile session on casing is on November 7th</a:t>
            </a:r>
          </a:p>
          <a:p>
            <a:endParaRPr lang="en-US" dirty="0"/>
          </a:p>
          <a:p>
            <a:endParaRPr lang="en-US" dirty="0"/>
          </a:p>
          <a:p>
            <a:endParaRPr lang="en-US" dirty="0">
              <a:cs typeface="Calibri"/>
            </a:endParaRPr>
          </a:p>
        </p:txBody>
      </p:sp>
    </p:spTree>
    <p:extLst>
      <p:ext uri="{BB962C8B-B14F-4D97-AF65-F5344CB8AC3E}">
        <p14:creationId xmlns:p14="http://schemas.microsoft.com/office/powerpoint/2010/main" val="20818767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4A7E0-605A-E489-B9EC-3AE0A224AA49}"/>
              </a:ext>
            </a:extLst>
          </p:cNvPr>
          <p:cNvSpPr>
            <a:spLocks noGrp="1"/>
          </p:cNvSpPr>
          <p:nvPr>
            <p:ph type="title"/>
          </p:nvPr>
        </p:nvSpPr>
        <p:spPr/>
        <p:txBody>
          <a:bodyPr/>
          <a:lstStyle/>
          <a:p>
            <a:r>
              <a:rPr lang="en-IN" dirty="0"/>
              <a:t>Mock Case</a:t>
            </a:r>
            <a:endParaRPr lang="en-US" dirty="0"/>
          </a:p>
        </p:txBody>
      </p:sp>
      <p:sp>
        <p:nvSpPr>
          <p:cNvPr id="3" name="Content Placeholder 2">
            <a:extLst>
              <a:ext uri="{FF2B5EF4-FFF2-40B4-BE49-F238E27FC236}">
                <a16:creationId xmlns:a16="http://schemas.microsoft.com/office/drawing/2014/main" id="{ADCB2BF8-5BD6-64CB-FDAC-9727581249DC}"/>
              </a:ext>
            </a:extLst>
          </p:cNvPr>
          <p:cNvSpPr>
            <a:spLocks noGrp="1"/>
          </p:cNvSpPr>
          <p:nvPr>
            <p:ph idx="1"/>
          </p:nvPr>
        </p:nvSpPr>
        <p:spPr/>
        <p:txBody>
          <a:bodyPr/>
          <a:lstStyle/>
          <a:p>
            <a:pPr marL="0" indent="0">
              <a:buNone/>
            </a:pPr>
            <a:r>
              <a:rPr lang="en-US" b="0" i="0" dirty="0">
                <a:solidFill>
                  <a:srgbClr val="212529"/>
                </a:solidFill>
                <a:effectLst/>
                <a:latin typeface="Source Sans Pro" panose="020B0503030403020204" pitchFamily="34" charset="0"/>
              </a:rPr>
              <a:t>Your client is a mid-sized pharmaceutical company with an inhaled insulin product for the diabetes market. The client’s goal is to earn peak revenues of $300M/year in the U.S. and they have asked you to determine whether this sales goal is realistic by calculating the dollar value of the current insulin market and determining which factors will influence the success of the product.</a:t>
            </a:r>
            <a:endParaRPr lang="en-US" dirty="0"/>
          </a:p>
        </p:txBody>
      </p:sp>
    </p:spTree>
    <p:extLst>
      <p:ext uri="{BB962C8B-B14F-4D97-AF65-F5344CB8AC3E}">
        <p14:creationId xmlns:p14="http://schemas.microsoft.com/office/powerpoint/2010/main" val="26170104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BD188-86A9-690D-3AEE-65C85776C483}"/>
              </a:ext>
            </a:extLst>
          </p:cNvPr>
          <p:cNvSpPr>
            <a:spLocks noGrp="1"/>
          </p:cNvSpPr>
          <p:nvPr>
            <p:ph type="title"/>
          </p:nvPr>
        </p:nvSpPr>
        <p:spPr/>
        <p:txBody>
          <a:bodyPr vert="horz" lIns="91440" tIns="45720" rIns="91440" bIns="45720" rtlCol="0" anchor="ctr">
            <a:normAutofit fontScale="90000"/>
          </a:bodyPr>
          <a:lstStyle/>
          <a:p>
            <a:r>
              <a:rPr lang="en-US" dirty="0"/>
              <a:t>What components do you need to know to determine the market size of this product?</a:t>
            </a:r>
          </a:p>
        </p:txBody>
      </p:sp>
      <p:sp>
        <p:nvSpPr>
          <p:cNvPr id="3" name="Content Placeholder 2">
            <a:extLst>
              <a:ext uri="{FF2B5EF4-FFF2-40B4-BE49-F238E27FC236}">
                <a16:creationId xmlns:a16="http://schemas.microsoft.com/office/drawing/2014/main" id="{C6FEF48B-81F3-AA80-6D72-10D6DC956566}"/>
              </a:ext>
            </a:extLst>
          </p:cNvPr>
          <p:cNvSpPr>
            <a:spLocks noGrp="1"/>
          </p:cNvSpPr>
          <p:nvPr>
            <p:ph idx="1"/>
          </p:nvPr>
        </p:nvSpPr>
        <p:spPr/>
        <p:txBody>
          <a:bodyPr/>
          <a:lstStyle/>
          <a:p>
            <a:pPr algn="l"/>
            <a:r>
              <a:rPr lang="en-US" b="0" i="1" dirty="0">
                <a:solidFill>
                  <a:srgbClr val="212529"/>
                </a:solidFill>
                <a:effectLst/>
                <a:latin typeface="Source Sans Pro" panose="020B0503030403020204" pitchFamily="34" charset="0"/>
              </a:rPr>
              <a:t>In order to determine the market size for your client, you must know the following pieces of information:</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Prevalence of the Disease in the U.S.</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Disease Segmentation</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Diagnosis Rate</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Treatment Rate</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Pricing</a:t>
            </a:r>
            <a:endParaRPr lang="en-US" b="0" i="0" dirty="0">
              <a:solidFill>
                <a:srgbClr val="212529"/>
              </a:solidFill>
              <a:effectLst/>
              <a:latin typeface="Source Sans Pro" panose="020B0503030403020204" pitchFamily="34" charset="0"/>
            </a:endParaRPr>
          </a:p>
          <a:p>
            <a:pPr marL="0" indent="0">
              <a:buNone/>
            </a:pPr>
            <a:endParaRPr lang="en-US" dirty="0"/>
          </a:p>
        </p:txBody>
      </p:sp>
    </p:spTree>
    <p:extLst>
      <p:ext uri="{BB962C8B-B14F-4D97-AF65-F5344CB8AC3E}">
        <p14:creationId xmlns:p14="http://schemas.microsoft.com/office/powerpoint/2010/main" val="2669499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08C85-6FB1-1D2E-01AE-A0FC75E4AE9A}"/>
              </a:ext>
            </a:extLst>
          </p:cNvPr>
          <p:cNvSpPr>
            <a:spLocks noGrp="1"/>
          </p:cNvSpPr>
          <p:nvPr>
            <p:ph type="title"/>
          </p:nvPr>
        </p:nvSpPr>
        <p:spPr/>
        <p:txBody>
          <a:bodyPr vert="horz" lIns="91440" tIns="45720" rIns="91440" bIns="45720" rtlCol="0" anchor="ctr">
            <a:normAutofit fontScale="90000"/>
          </a:bodyPr>
          <a:lstStyle/>
          <a:p>
            <a:r>
              <a:rPr lang="en-US" dirty="0"/>
              <a:t>After researching the insulin market, the following information was found.</a:t>
            </a:r>
          </a:p>
        </p:txBody>
      </p:sp>
      <p:sp>
        <p:nvSpPr>
          <p:cNvPr id="3" name="Content Placeholder 2">
            <a:extLst>
              <a:ext uri="{FF2B5EF4-FFF2-40B4-BE49-F238E27FC236}">
                <a16:creationId xmlns:a16="http://schemas.microsoft.com/office/drawing/2014/main" id="{8D7CF38D-7970-956D-B60A-1304C2B7E676}"/>
              </a:ext>
            </a:extLst>
          </p:cNvPr>
          <p:cNvSpPr>
            <a:spLocks noGrp="1"/>
          </p:cNvSpPr>
          <p:nvPr>
            <p:ph idx="1"/>
          </p:nvPr>
        </p:nvSpPr>
        <p:spPr/>
        <p:txBody>
          <a:bodyPr>
            <a:normAutofit lnSpcReduction="10000"/>
          </a:bodyPr>
          <a:lstStyle/>
          <a:p>
            <a:r>
              <a:rPr lang="en-US" b="0" i="1" dirty="0">
                <a:solidFill>
                  <a:srgbClr val="212529"/>
                </a:solidFill>
                <a:effectLst/>
                <a:latin typeface="Source Sans Pro" panose="020B0503030403020204" pitchFamily="34" charset="0"/>
              </a:rPr>
              <a:t>The prevalence of diabetes in the U.S. is approximately 20 M patients.</a:t>
            </a:r>
          </a:p>
          <a:p>
            <a:r>
              <a:rPr lang="en-US" b="0" i="1" dirty="0">
                <a:solidFill>
                  <a:srgbClr val="212529"/>
                </a:solidFill>
                <a:effectLst/>
                <a:latin typeface="Source Sans Pro" panose="020B0503030403020204" pitchFamily="34" charset="0"/>
              </a:rPr>
              <a:t>Type I diabetes comprises 10% of the prevalent patient population, while the other 90% is comprised of patients with Type II diabetes. </a:t>
            </a:r>
          </a:p>
          <a:p>
            <a:r>
              <a:rPr lang="en-US" b="0" i="1" dirty="0">
                <a:solidFill>
                  <a:srgbClr val="212529"/>
                </a:solidFill>
                <a:effectLst/>
                <a:latin typeface="Source Sans Pro" panose="020B0503030403020204" pitchFamily="34" charset="0"/>
              </a:rPr>
              <a:t>Of this affected population, nearly 100% of Type I patients are diagnosed, while only 65% of Type II patients are diagnosed.</a:t>
            </a:r>
          </a:p>
          <a:p>
            <a:r>
              <a:rPr lang="en-US" b="0" i="1" dirty="0">
                <a:solidFill>
                  <a:srgbClr val="212529"/>
                </a:solidFill>
                <a:effectLst/>
                <a:latin typeface="Source Sans Pro" panose="020B0503030403020204" pitchFamily="34" charset="0"/>
              </a:rPr>
              <a:t>Furthermore, while 100% of Type I patients are treated with insulin, only approximately one-third of Type II patients are treated due to a variety of factors. </a:t>
            </a:r>
          </a:p>
          <a:p>
            <a:r>
              <a:rPr lang="en-US" b="0" i="1" dirty="0">
                <a:solidFill>
                  <a:srgbClr val="212529"/>
                </a:solidFill>
                <a:effectLst/>
                <a:latin typeface="Source Sans Pro" panose="020B0503030403020204" pitchFamily="34" charset="0"/>
              </a:rPr>
              <a:t>Lastly, while the price and dose of insulin varies, your research has indicated that, on average, insulin therapy costs $80/month per patient. Your client has also indicated that pricing for the product they are developing would be in line with this.</a:t>
            </a:r>
            <a:endParaRPr lang="en-US" dirty="0"/>
          </a:p>
        </p:txBody>
      </p:sp>
    </p:spTree>
    <p:extLst>
      <p:ext uri="{BB962C8B-B14F-4D97-AF65-F5344CB8AC3E}">
        <p14:creationId xmlns:p14="http://schemas.microsoft.com/office/powerpoint/2010/main" val="188408327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80448-935F-F4F4-6113-D1B3C49FDEB1}"/>
              </a:ext>
            </a:extLst>
          </p:cNvPr>
          <p:cNvSpPr>
            <a:spLocks noGrp="1"/>
          </p:cNvSpPr>
          <p:nvPr>
            <p:ph type="title"/>
          </p:nvPr>
        </p:nvSpPr>
        <p:spPr/>
        <p:txBody>
          <a:bodyPr/>
          <a:lstStyle/>
          <a:p>
            <a:r>
              <a:rPr lang="en-IN" dirty="0"/>
              <a:t>Mock Case</a:t>
            </a:r>
            <a:endParaRPr lang="en-US" dirty="0"/>
          </a:p>
        </p:txBody>
      </p:sp>
      <p:sp>
        <p:nvSpPr>
          <p:cNvPr id="3" name="Content Placeholder 2">
            <a:extLst>
              <a:ext uri="{FF2B5EF4-FFF2-40B4-BE49-F238E27FC236}">
                <a16:creationId xmlns:a16="http://schemas.microsoft.com/office/drawing/2014/main" id="{CCB8FBD4-FB79-7512-D295-8196096C9876}"/>
              </a:ext>
            </a:extLst>
          </p:cNvPr>
          <p:cNvSpPr>
            <a:spLocks noGrp="1"/>
          </p:cNvSpPr>
          <p:nvPr>
            <p:ph idx="1"/>
          </p:nvPr>
        </p:nvSpPr>
        <p:spPr>
          <a:xfrm>
            <a:off x="838200" y="1279430"/>
            <a:ext cx="10515600" cy="1267827"/>
          </a:xfrm>
        </p:spPr>
        <p:txBody>
          <a:bodyPr>
            <a:normAutofit/>
          </a:bodyPr>
          <a:lstStyle/>
          <a:p>
            <a:pPr marL="0" indent="0">
              <a:buNone/>
            </a:pPr>
            <a:r>
              <a:rPr lang="en-US" b="1" i="0" dirty="0">
                <a:solidFill>
                  <a:srgbClr val="212529"/>
                </a:solidFill>
                <a:effectLst/>
                <a:latin typeface="Source Sans Pro" panose="020B0503030403020204" pitchFamily="34" charset="0"/>
              </a:rPr>
              <a:t>Using this information, determine the current insulin market size and the percentage capture the client must achieve in order to reach their peak sales goal of $300 M/year.</a:t>
            </a:r>
          </a:p>
        </p:txBody>
      </p:sp>
      <p:sp>
        <p:nvSpPr>
          <p:cNvPr id="5" name="TextBox 4">
            <a:extLst>
              <a:ext uri="{FF2B5EF4-FFF2-40B4-BE49-F238E27FC236}">
                <a16:creationId xmlns:a16="http://schemas.microsoft.com/office/drawing/2014/main" id="{E37D4CF2-2EA3-AE24-997F-9CD8B896BF75}"/>
              </a:ext>
            </a:extLst>
          </p:cNvPr>
          <p:cNvSpPr txBox="1"/>
          <p:nvPr/>
        </p:nvSpPr>
        <p:spPr>
          <a:xfrm>
            <a:off x="979714" y="2547257"/>
            <a:ext cx="10374086" cy="3693319"/>
          </a:xfrm>
          <a:prstGeom prst="rect">
            <a:avLst/>
          </a:prstGeom>
          <a:noFill/>
        </p:spPr>
        <p:txBody>
          <a:bodyPr wrap="square" rtlCol="0">
            <a:spAutoFit/>
          </a:bodyPr>
          <a:lstStyle/>
          <a:p>
            <a:pPr algn="l">
              <a:buFont typeface="+mj-lt"/>
              <a:buAutoNum type="arabicPeriod"/>
            </a:pPr>
            <a:r>
              <a:rPr lang="en-US" sz="1300" b="0" i="1" dirty="0">
                <a:solidFill>
                  <a:srgbClr val="212529"/>
                </a:solidFill>
                <a:effectLst/>
                <a:latin typeface="Source Sans Pro" panose="020B0503030403020204" pitchFamily="34" charset="0"/>
              </a:rPr>
              <a:t>Prevalence of the Disease in the U.S.: 20 M patients</a:t>
            </a:r>
            <a:endParaRPr lang="en-US" sz="1300" b="0" i="0" dirty="0">
              <a:solidFill>
                <a:srgbClr val="212529"/>
              </a:solidFill>
              <a:effectLst/>
              <a:latin typeface="Source Sans Pro" panose="020B0503030403020204" pitchFamily="34" charset="0"/>
            </a:endParaRPr>
          </a:p>
          <a:p>
            <a:pPr algn="l">
              <a:buFont typeface="+mj-lt"/>
              <a:buAutoNum type="arabicPeriod"/>
            </a:pPr>
            <a:r>
              <a:rPr lang="en-US" sz="1300" b="0" i="1" dirty="0">
                <a:solidFill>
                  <a:srgbClr val="212529"/>
                </a:solidFill>
                <a:effectLst/>
                <a:latin typeface="Source Sans Pro" panose="020B0503030403020204" pitchFamily="34" charset="0"/>
              </a:rPr>
              <a:t>Disease Segmentation</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Type I: (20 M patients)*(.10) = 2 M patients</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Type II: (20 M patients)*(.90) = 18 M patients</a:t>
            </a:r>
            <a:endParaRPr lang="en-US" sz="1300" b="0" i="0" dirty="0">
              <a:solidFill>
                <a:srgbClr val="212529"/>
              </a:solidFill>
              <a:effectLst/>
              <a:latin typeface="Source Sans Pro" panose="020B0503030403020204" pitchFamily="34" charset="0"/>
            </a:endParaRPr>
          </a:p>
          <a:p>
            <a:pPr algn="l">
              <a:buFont typeface="+mj-lt"/>
              <a:buAutoNum type="arabicPeriod"/>
            </a:pPr>
            <a:r>
              <a:rPr lang="en-US" sz="1300" b="0" i="1" dirty="0">
                <a:solidFill>
                  <a:srgbClr val="212529"/>
                </a:solidFill>
                <a:effectLst/>
                <a:latin typeface="Source Sans Pro" panose="020B0503030403020204" pitchFamily="34" charset="0"/>
              </a:rPr>
              <a:t>Effect of Diagnosis Rate on Prevalent Patient Population</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Type I: (2 M patients)*(1) = 2 M diagnosed patients</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Type II: (18 M patients)*(0.65) = 12 M diagnosed patients</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Total: 14 M diagnosed patients</a:t>
            </a:r>
            <a:endParaRPr lang="en-US" sz="1300" b="0" i="0" dirty="0">
              <a:solidFill>
                <a:srgbClr val="212529"/>
              </a:solidFill>
              <a:effectLst/>
              <a:latin typeface="Source Sans Pro" panose="020B0503030403020204" pitchFamily="34" charset="0"/>
            </a:endParaRPr>
          </a:p>
          <a:p>
            <a:pPr algn="l">
              <a:buFont typeface="+mj-lt"/>
              <a:buAutoNum type="arabicPeriod"/>
            </a:pPr>
            <a:r>
              <a:rPr lang="en-US" sz="1300" b="0" i="1" dirty="0">
                <a:solidFill>
                  <a:srgbClr val="212529"/>
                </a:solidFill>
                <a:effectLst/>
                <a:latin typeface="Source Sans Pro" panose="020B0503030403020204" pitchFamily="34" charset="0"/>
              </a:rPr>
              <a:t>Effect of Treatment Rate on Diagnosed Prevalent Patient Population</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Type I: (2 M patients)*(1) = 2 M treated patients</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Type II: (12 M patients)*(1/3) = 4 M treated patients</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Total: 6 M treated patients</a:t>
            </a:r>
            <a:endParaRPr lang="en-US" sz="1300" b="0" i="0" dirty="0">
              <a:solidFill>
                <a:srgbClr val="212529"/>
              </a:solidFill>
              <a:effectLst/>
              <a:latin typeface="Source Sans Pro" panose="020B0503030403020204" pitchFamily="34" charset="0"/>
            </a:endParaRPr>
          </a:p>
          <a:p>
            <a:pPr algn="l">
              <a:buFont typeface="+mj-lt"/>
              <a:buAutoNum type="arabicPeriod"/>
            </a:pPr>
            <a:r>
              <a:rPr lang="en-US" sz="1300" b="0" i="1" dirty="0">
                <a:solidFill>
                  <a:srgbClr val="212529"/>
                </a:solidFill>
                <a:effectLst/>
                <a:latin typeface="Source Sans Pro" panose="020B0503030403020204" pitchFamily="34" charset="0"/>
              </a:rPr>
              <a:t>Pricing and Revenue</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($80 month/patient)*(12 months) = ~$1,000 year/patient</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($1,000 year/patient)*(6 M treated patients) = $6 B/year</a:t>
            </a:r>
            <a:endParaRPr lang="en-US" sz="1300" b="0" i="0" dirty="0">
              <a:solidFill>
                <a:srgbClr val="212529"/>
              </a:solidFill>
              <a:effectLst/>
              <a:latin typeface="Source Sans Pro" panose="020B0503030403020204" pitchFamily="34" charset="0"/>
            </a:endParaRPr>
          </a:p>
          <a:p>
            <a:pPr algn="l">
              <a:buFont typeface="+mj-lt"/>
              <a:buAutoNum type="arabicPeriod"/>
            </a:pPr>
            <a:r>
              <a:rPr lang="en-US" sz="1300" b="0" i="1" dirty="0">
                <a:solidFill>
                  <a:srgbClr val="212529"/>
                </a:solidFill>
                <a:effectLst/>
                <a:latin typeface="Source Sans Pro" panose="020B0503030403020204" pitchFamily="34" charset="0"/>
              </a:rPr>
              <a:t>Market Capture</a:t>
            </a:r>
            <a:endParaRPr lang="en-US" sz="1300" b="0" i="0" dirty="0">
              <a:solidFill>
                <a:srgbClr val="212529"/>
              </a:solidFill>
              <a:effectLst/>
              <a:latin typeface="Source Sans Pro" panose="020B0503030403020204" pitchFamily="34" charset="0"/>
            </a:endParaRPr>
          </a:p>
          <a:p>
            <a:pPr marL="742950" lvl="1" indent="-285750" algn="l">
              <a:buFont typeface="+mj-lt"/>
              <a:buAutoNum type="arabicPeriod"/>
            </a:pPr>
            <a:r>
              <a:rPr lang="en-US" sz="1300" b="0" i="1" dirty="0">
                <a:solidFill>
                  <a:srgbClr val="212529"/>
                </a:solidFill>
                <a:effectLst/>
                <a:latin typeface="Source Sans Pro" panose="020B0503030403020204" pitchFamily="34" charset="0"/>
              </a:rPr>
              <a:t>($300 M/year peak revenue goal)/($6 B/year total market size) = 5% capture</a:t>
            </a:r>
            <a:endParaRPr lang="en-US" sz="1300" b="0" i="0" dirty="0">
              <a:solidFill>
                <a:srgbClr val="212529"/>
              </a:solidFill>
              <a:effectLst/>
              <a:latin typeface="Source Sans Pro" panose="020B0503030403020204" pitchFamily="34" charset="0"/>
            </a:endParaRPr>
          </a:p>
          <a:p>
            <a:pPr algn="l"/>
            <a:endParaRPr lang="en-US" sz="1300" dirty="0"/>
          </a:p>
        </p:txBody>
      </p:sp>
    </p:spTree>
    <p:extLst>
      <p:ext uri="{BB962C8B-B14F-4D97-AF65-F5344CB8AC3E}">
        <p14:creationId xmlns:p14="http://schemas.microsoft.com/office/powerpoint/2010/main" val="3917447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D643E-8E35-23BE-AF0F-55D6A072204E}"/>
              </a:ext>
            </a:extLst>
          </p:cNvPr>
          <p:cNvSpPr>
            <a:spLocks noGrp="1"/>
          </p:cNvSpPr>
          <p:nvPr>
            <p:ph type="title"/>
          </p:nvPr>
        </p:nvSpPr>
        <p:spPr/>
        <p:txBody>
          <a:bodyPr/>
          <a:lstStyle/>
          <a:p>
            <a:r>
              <a:rPr lang="en-IN" dirty="0"/>
              <a:t>Mock Case</a:t>
            </a:r>
            <a:endParaRPr lang="en-US" dirty="0"/>
          </a:p>
        </p:txBody>
      </p:sp>
      <p:sp>
        <p:nvSpPr>
          <p:cNvPr id="3" name="Content Placeholder 2">
            <a:extLst>
              <a:ext uri="{FF2B5EF4-FFF2-40B4-BE49-F238E27FC236}">
                <a16:creationId xmlns:a16="http://schemas.microsoft.com/office/drawing/2014/main" id="{E083DF59-7BC1-FA1D-72A8-C349052CAA6F}"/>
              </a:ext>
            </a:extLst>
          </p:cNvPr>
          <p:cNvSpPr>
            <a:spLocks noGrp="1"/>
          </p:cNvSpPr>
          <p:nvPr>
            <p:ph idx="1"/>
          </p:nvPr>
        </p:nvSpPr>
        <p:spPr>
          <a:xfrm>
            <a:off x="838200" y="1905000"/>
            <a:ext cx="10515600" cy="4271963"/>
          </a:xfrm>
        </p:spPr>
        <p:txBody>
          <a:bodyPr>
            <a:normAutofit fontScale="70000" lnSpcReduction="20000"/>
          </a:bodyPr>
          <a:lstStyle/>
          <a:p>
            <a:pPr marL="0" indent="0" algn="l">
              <a:buNone/>
            </a:pPr>
            <a:r>
              <a:rPr lang="en-US" b="0" i="1" dirty="0">
                <a:solidFill>
                  <a:srgbClr val="212529"/>
                </a:solidFill>
                <a:effectLst/>
                <a:latin typeface="Source Sans Pro" panose="020B0503030403020204" pitchFamily="34" charset="0"/>
              </a:rPr>
              <a:t>There are many factors that can affect the success of your client’s product, however some of the key considerations are:</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Efficacy</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Safety</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Convenience</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Price</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Onset of Action</a:t>
            </a:r>
            <a:endParaRPr lang="en-US" b="0" i="0" dirty="0">
              <a:solidFill>
                <a:srgbClr val="212529"/>
              </a:solidFill>
              <a:effectLst/>
              <a:latin typeface="Source Sans Pro" panose="020B0503030403020204" pitchFamily="34" charset="0"/>
            </a:endParaRPr>
          </a:p>
          <a:p>
            <a:pPr algn="l">
              <a:buFont typeface="+mj-lt"/>
              <a:buAutoNum type="arabicPeriod"/>
            </a:pPr>
            <a:r>
              <a:rPr lang="en-US" b="0" i="1" dirty="0">
                <a:solidFill>
                  <a:srgbClr val="212529"/>
                </a:solidFill>
                <a:effectLst/>
                <a:latin typeface="Source Sans Pro" panose="020B0503030403020204" pitchFamily="34" charset="0"/>
              </a:rPr>
              <a:t>Biologic Variability</a:t>
            </a:r>
            <a:endParaRPr lang="en-US" b="0" i="0" dirty="0">
              <a:solidFill>
                <a:srgbClr val="212529"/>
              </a:solidFill>
              <a:effectLst/>
              <a:latin typeface="Source Sans Pro" panose="020B0503030403020204" pitchFamily="34" charset="0"/>
            </a:endParaRPr>
          </a:p>
          <a:p>
            <a:pPr algn="l"/>
            <a:r>
              <a:rPr lang="en-US" b="0" i="1" dirty="0">
                <a:solidFill>
                  <a:srgbClr val="212529"/>
                </a:solidFill>
                <a:effectLst/>
                <a:latin typeface="Source Sans Pro" panose="020B0503030403020204" pitchFamily="34" charset="0"/>
              </a:rPr>
              <a:t>Research into the first four areas revealed that the drug is indeed as efficacious as predicted in both short and long-term scenarios. Furthermore, the drug demonstrated strong tolerability and safety on a short-term scale, but long-term data was found to be lacking, particularly relative to injectable insulin which has had a long track record in the clinic. Lastly, while the price is comparable to current therapies on the market, the convenience of the product was limited due to the inhaler not being considered travel size by patients.</a:t>
            </a:r>
            <a:endParaRPr lang="en-US" b="0" i="0" dirty="0">
              <a:solidFill>
                <a:srgbClr val="212529"/>
              </a:solidFill>
              <a:effectLst/>
              <a:latin typeface="Source Sans Pro" panose="020B0503030403020204" pitchFamily="34" charset="0"/>
            </a:endParaRPr>
          </a:p>
          <a:p>
            <a:endParaRPr lang="en-US" dirty="0"/>
          </a:p>
        </p:txBody>
      </p:sp>
      <p:sp>
        <p:nvSpPr>
          <p:cNvPr id="4" name="TextBox 3">
            <a:extLst>
              <a:ext uri="{FF2B5EF4-FFF2-40B4-BE49-F238E27FC236}">
                <a16:creationId xmlns:a16="http://schemas.microsoft.com/office/drawing/2014/main" id="{124A6457-D2CB-783E-651B-8B33764F0BE1}"/>
              </a:ext>
            </a:extLst>
          </p:cNvPr>
          <p:cNvSpPr txBox="1"/>
          <p:nvPr/>
        </p:nvSpPr>
        <p:spPr>
          <a:xfrm>
            <a:off x="838200" y="1020129"/>
            <a:ext cx="11117580" cy="923330"/>
          </a:xfrm>
          <a:prstGeom prst="rect">
            <a:avLst/>
          </a:prstGeom>
          <a:noFill/>
        </p:spPr>
        <p:txBody>
          <a:bodyPr wrap="square" rtlCol="0">
            <a:spAutoFit/>
          </a:bodyPr>
          <a:lstStyle/>
          <a:p>
            <a:r>
              <a:rPr lang="en-US" b="1" i="0" dirty="0">
                <a:solidFill>
                  <a:srgbClr val="212529"/>
                </a:solidFill>
                <a:effectLst/>
                <a:latin typeface="Source Sans Pro" panose="020B0503030403020204" pitchFamily="34" charset="0"/>
              </a:rPr>
              <a:t>In order to evaluate how realistic a 5% market penetration is for your client, what factors regarding the inhaled insulin product do you need to consider and how can each of them affect the success of the product?</a:t>
            </a:r>
          </a:p>
          <a:p>
            <a:endParaRPr lang="en-US" dirty="0"/>
          </a:p>
        </p:txBody>
      </p:sp>
    </p:spTree>
    <p:extLst>
      <p:ext uri="{BB962C8B-B14F-4D97-AF65-F5344CB8AC3E}">
        <p14:creationId xmlns:p14="http://schemas.microsoft.com/office/powerpoint/2010/main" val="2709482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20970-BF7A-B6AF-11C9-7B63CDB719CF}"/>
              </a:ext>
            </a:extLst>
          </p:cNvPr>
          <p:cNvSpPr>
            <a:spLocks noGrp="1"/>
          </p:cNvSpPr>
          <p:nvPr>
            <p:ph type="title"/>
          </p:nvPr>
        </p:nvSpPr>
        <p:spPr/>
        <p:txBody>
          <a:bodyPr/>
          <a:lstStyle/>
          <a:p>
            <a:r>
              <a:rPr lang="en-IN" dirty="0"/>
              <a:t>Mock Case</a:t>
            </a:r>
            <a:endParaRPr lang="en-US" dirty="0"/>
          </a:p>
        </p:txBody>
      </p:sp>
      <p:sp>
        <p:nvSpPr>
          <p:cNvPr id="3" name="Content Placeholder 2">
            <a:extLst>
              <a:ext uri="{FF2B5EF4-FFF2-40B4-BE49-F238E27FC236}">
                <a16:creationId xmlns:a16="http://schemas.microsoft.com/office/drawing/2014/main" id="{721133BE-CF34-AE86-CCB4-FC6E450BDAFC}"/>
              </a:ext>
            </a:extLst>
          </p:cNvPr>
          <p:cNvSpPr>
            <a:spLocks noGrp="1"/>
          </p:cNvSpPr>
          <p:nvPr>
            <p:ph idx="1"/>
          </p:nvPr>
        </p:nvSpPr>
        <p:spPr/>
        <p:txBody>
          <a:bodyPr/>
          <a:lstStyle/>
          <a:p>
            <a:pPr marL="0" indent="0">
              <a:buNone/>
            </a:pPr>
            <a:r>
              <a:rPr lang="en-US" b="1" i="0" dirty="0">
                <a:solidFill>
                  <a:srgbClr val="212529"/>
                </a:solidFill>
                <a:effectLst/>
                <a:latin typeface="Source Sans Pro" panose="020B0503030403020204" pitchFamily="34" charset="0"/>
              </a:rPr>
              <a:t>Considering all of the above information, do you feel that the client will be able to capture the 5% of the market they need to reach their current peak revenue sales goal? Why or why not?</a:t>
            </a:r>
          </a:p>
          <a:p>
            <a:pPr marL="0" indent="0">
              <a:buNone/>
            </a:pPr>
            <a:r>
              <a:rPr lang="en-US" b="0" i="1" dirty="0">
                <a:solidFill>
                  <a:srgbClr val="212529"/>
                </a:solidFill>
                <a:effectLst/>
                <a:latin typeface="Source Sans Pro" panose="020B0503030403020204" pitchFamily="34" charset="0"/>
              </a:rPr>
              <a:t>Ultimately, the research indicated that 5% market share was unlikely. Given the fact that the product did not improve upon efficacy or safety, the lack of convenience and lack of long-term safety data (relative to injectable insulin) was expected to severely limit use of the product.</a:t>
            </a:r>
            <a:endParaRPr lang="en-US" dirty="0"/>
          </a:p>
        </p:txBody>
      </p:sp>
    </p:spTree>
    <p:extLst>
      <p:ext uri="{BB962C8B-B14F-4D97-AF65-F5344CB8AC3E}">
        <p14:creationId xmlns:p14="http://schemas.microsoft.com/office/powerpoint/2010/main" val="129651338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5137CBBA-50C8-513A-A8B6-7102457031CC}"/>
              </a:ext>
            </a:extLst>
          </p:cNvPr>
          <p:cNvGraphicFramePr>
            <a:graphicFrameLocks noChangeAspect="1"/>
          </p:cNvGraphicFramePr>
          <p:nvPr>
            <p:custDataLst>
              <p:tags r:id="rId1"/>
            </p:custDataLst>
            <p:extLst>
              <p:ext uri="{D42A27DB-BD31-4B8C-83A1-F6EECF244321}">
                <p14:modId xmlns:p14="http://schemas.microsoft.com/office/powerpoint/2010/main" val="423227887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4" progId="TCLayout.ActiveDocument.1">
                  <p:embed/>
                </p:oleObj>
              </mc:Choice>
              <mc:Fallback>
                <p:oleObj name="think-cell Slide" r:id="rId3" imgW="395" imgH="394" progId="TCLayout.ActiveDocument.1">
                  <p:embed/>
                  <p:pic>
                    <p:nvPicPr>
                      <p:cNvPr id="6" name="Object 5" hidden="1">
                        <a:extLst>
                          <a:ext uri="{FF2B5EF4-FFF2-40B4-BE49-F238E27FC236}">
                            <a16:creationId xmlns:a16="http://schemas.microsoft.com/office/drawing/2014/main" id="{5137CBBA-50C8-513A-A8B6-7102457031C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305105FF-CF39-41AC-AAFE-A2F63ABC79D8}"/>
              </a:ext>
            </a:extLst>
          </p:cNvPr>
          <p:cNvSpPr>
            <a:spLocks noGrp="1"/>
          </p:cNvSpPr>
          <p:nvPr>
            <p:ph type="title"/>
          </p:nvPr>
        </p:nvSpPr>
        <p:spPr>
          <a:xfrm>
            <a:off x="838200" y="2236257"/>
            <a:ext cx="10515600" cy="693463"/>
          </a:xfrm>
        </p:spPr>
        <p:txBody>
          <a:bodyPr vert="horz">
            <a:normAutofit fontScale="90000"/>
          </a:bodyPr>
          <a:lstStyle/>
          <a:p>
            <a:pPr algn="ctr"/>
            <a:r>
              <a:rPr lang="en-US" sz="6000" dirty="0"/>
              <a:t>GOOD LUCK!</a:t>
            </a:r>
          </a:p>
        </p:txBody>
      </p:sp>
      <p:sp>
        <p:nvSpPr>
          <p:cNvPr id="3" name="Content Placeholder 2">
            <a:extLst>
              <a:ext uri="{FF2B5EF4-FFF2-40B4-BE49-F238E27FC236}">
                <a16:creationId xmlns:a16="http://schemas.microsoft.com/office/drawing/2014/main" id="{1EC9EE48-425C-433B-AC3F-98FC62C4935E}"/>
              </a:ext>
            </a:extLst>
          </p:cNvPr>
          <p:cNvSpPr>
            <a:spLocks noGrp="1"/>
          </p:cNvSpPr>
          <p:nvPr>
            <p:ph idx="1"/>
          </p:nvPr>
        </p:nvSpPr>
        <p:spPr>
          <a:xfrm>
            <a:off x="838200" y="3181382"/>
            <a:ext cx="10515600" cy="4897533"/>
          </a:xfrm>
        </p:spPr>
        <p:txBody>
          <a:bodyPr/>
          <a:lstStyle/>
          <a:p>
            <a:pPr marL="45720" indent="0" algn="ctr">
              <a:buNone/>
            </a:pPr>
            <a:endParaRPr lang="en-US" dirty="0"/>
          </a:p>
          <a:p>
            <a:pPr marL="45720" indent="0" algn="ctr">
              <a:buNone/>
            </a:pPr>
            <a:r>
              <a:rPr lang="en-US" dirty="0"/>
              <a:t>Let us know if we can help with anything </a:t>
            </a:r>
            <a:r>
              <a:rPr lang="en-US" dirty="0">
                <a:sym typeface="Wingdings" panose="05000000000000000000" pitchFamily="2" charset="2"/>
              </a:rPr>
              <a:t></a:t>
            </a:r>
            <a:endParaRPr lang="en-US" dirty="0"/>
          </a:p>
        </p:txBody>
      </p:sp>
    </p:spTree>
    <p:extLst>
      <p:ext uri="{BB962C8B-B14F-4D97-AF65-F5344CB8AC3E}">
        <p14:creationId xmlns:p14="http://schemas.microsoft.com/office/powerpoint/2010/main" val="7421662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42DBA-9B79-4BF6-80BB-26B8CD2126DA}"/>
              </a:ext>
            </a:extLst>
          </p:cNvPr>
          <p:cNvSpPr>
            <a:spLocks noGrp="1"/>
          </p:cNvSpPr>
          <p:nvPr>
            <p:ph type="ctrTitle"/>
          </p:nvPr>
        </p:nvSpPr>
        <p:spPr/>
        <p:txBody>
          <a:bodyPr>
            <a:normAutofit/>
          </a:bodyPr>
          <a:lstStyle/>
          <a:p>
            <a:r>
              <a:rPr lang="en-US" sz="4800" dirty="0"/>
              <a:t>Appendix:</a:t>
            </a:r>
            <a:endParaRPr lang="en-US" sz="4800" b="0" dirty="0"/>
          </a:p>
        </p:txBody>
      </p:sp>
      <p:sp>
        <p:nvSpPr>
          <p:cNvPr id="3" name="Subtitle 2">
            <a:extLst>
              <a:ext uri="{FF2B5EF4-FFF2-40B4-BE49-F238E27FC236}">
                <a16:creationId xmlns:a16="http://schemas.microsoft.com/office/drawing/2014/main" id="{BF553252-1464-4A3D-93F5-0869F14609ED}"/>
              </a:ext>
            </a:extLst>
          </p:cNvPr>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6898668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1BA7-7589-408D-A531-FCB9258A8CA7}"/>
              </a:ext>
            </a:extLst>
          </p:cNvPr>
          <p:cNvSpPr>
            <a:spLocks noGrp="1"/>
          </p:cNvSpPr>
          <p:nvPr>
            <p:ph type="title"/>
          </p:nvPr>
        </p:nvSpPr>
        <p:spPr/>
        <p:txBody>
          <a:bodyPr/>
          <a:lstStyle/>
          <a:p>
            <a:r>
              <a:rPr lang="en-US" dirty="0"/>
              <a:t>Market Sizing Question 1</a:t>
            </a:r>
          </a:p>
        </p:txBody>
      </p:sp>
      <p:sp>
        <p:nvSpPr>
          <p:cNvPr id="3" name="Content Placeholder 2">
            <a:extLst>
              <a:ext uri="{FF2B5EF4-FFF2-40B4-BE49-F238E27FC236}">
                <a16:creationId xmlns:a16="http://schemas.microsoft.com/office/drawing/2014/main" id="{81B76FFE-1EDD-4921-A301-3E38B773804D}"/>
              </a:ext>
            </a:extLst>
          </p:cNvPr>
          <p:cNvSpPr>
            <a:spLocks noGrp="1"/>
          </p:cNvSpPr>
          <p:nvPr>
            <p:ph idx="1"/>
          </p:nvPr>
        </p:nvSpPr>
        <p:spPr/>
        <p:txBody>
          <a:bodyPr/>
          <a:lstStyle/>
          <a:p>
            <a:pPr marL="45720" indent="0">
              <a:buNone/>
            </a:pPr>
            <a:r>
              <a:rPr lang="en-US" dirty="0"/>
              <a:t>Your client is a major manufacturer of specialty dental materials (e.g., fillings, dentures, etc.). Your team is conducting a strategic review of their various product lines. Your manager has asked you to size the worldwide market for tooth filling materials (i.e. fillings made from silver, composite, ceramic or other materials).</a:t>
            </a:r>
          </a:p>
          <a:p>
            <a:pPr marL="45720" indent="0">
              <a:buNone/>
            </a:pPr>
            <a:endParaRPr lang="en-US" dirty="0"/>
          </a:p>
          <a:p>
            <a:pPr marL="45720" indent="0">
              <a:buNone/>
            </a:pPr>
            <a:r>
              <a:rPr lang="en-US" sz="1600" b="1" dirty="0"/>
              <a:t>Sources:</a:t>
            </a:r>
            <a:r>
              <a:rPr lang="en-US" sz="1600" dirty="0"/>
              <a:t> Rocketblocks, </a:t>
            </a:r>
            <a:r>
              <a:rPr lang="en-US" sz="1600" u="sng" dirty="0">
                <a:hlinkClick r:id="rId2"/>
              </a:rPr>
              <a:t>https://www.globenewswire.com/news-release/2016/11/07/887276/0/en/Tooth-Filling-Materials-Market-size-to-exceed-1-4bn-by-2024-Global-Market-Insights-Inc.html</a:t>
            </a:r>
            <a:endParaRPr lang="en-US" sz="1600" dirty="0"/>
          </a:p>
          <a:p>
            <a:pPr marL="45720" indent="0">
              <a:buNone/>
            </a:pPr>
            <a:endParaRPr lang="en-US" sz="1600" dirty="0"/>
          </a:p>
          <a:p>
            <a:endParaRPr lang="en-US" dirty="0"/>
          </a:p>
        </p:txBody>
      </p:sp>
    </p:spTree>
    <p:extLst>
      <p:ext uri="{BB962C8B-B14F-4D97-AF65-F5344CB8AC3E}">
        <p14:creationId xmlns:p14="http://schemas.microsoft.com/office/powerpoint/2010/main" val="3631917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0C05B-3A4A-46EB-9A74-99C07E593A32}"/>
              </a:ext>
            </a:extLst>
          </p:cNvPr>
          <p:cNvSpPr>
            <a:spLocks noGrp="1"/>
          </p:cNvSpPr>
          <p:nvPr>
            <p:ph type="title"/>
          </p:nvPr>
        </p:nvSpPr>
        <p:spPr>
          <a:xfrm>
            <a:off x="1143000" y="628454"/>
            <a:ext cx="10807262" cy="1356360"/>
          </a:xfrm>
        </p:spPr>
        <p:txBody>
          <a:bodyPr/>
          <a:lstStyle/>
          <a:p>
            <a:r>
              <a:rPr lang="en-US" dirty="0"/>
              <a:t>Market Sizing Question 1 Potential Response</a:t>
            </a:r>
          </a:p>
        </p:txBody>
      </p:sp>
      <p:graphicFrame>
        <p:nvGraphicFramePr>
          <p:cNvPr id="4" name="Content Placeholder 3">
            <a:extLst>
              <a:ext uri="{FF2B5EF4-FFF2-40B4-BE49-F238E27FC236}">
                <a16:creationId xmlns:a16="http://schemas.microsoft.com/office/drawing/2014/main" id="{C006C901-14C9-497F-BFFA-28BDF8540FAA}"/>
              </a:ext>
            </a:extLst>
          </p:cNvPr>
          <p:cNvGraphicFramePr>
            <a:graphicFrameLocks noGrp="1"/>
          </p:cNvGraphicFramePr>
          <p:nvPr>
            <p:ph idx="1"/>
            <p:extLst>
              <p:ext uri="{D42A27DB-BD31-4B8C-83A1-F6EECF244321}">
                <p14:modId xmlns:p14="http://schemas.microsoft.com/office/powerpoint/2010/main" val="3253726500"/>
              </p:ext>
            </p:extLst>
          </p:nvPr>
        </p:nvGraphicFramePr>
        <p:xfrm>
          <a:off x="599089" y="1675109"/>
          <a:ext cx="11204027" cy="4712019"/>
        </p:xfrm>
        <a:graphic>
          <a:graphicData uri="http://schemas.openxmlformats.org/drawingml/2006/table">
            <a:tbl>
              <a:tblPr firstRow="1" firstCol="1" bandRow="1">
                <a:tableStyleId>{5C22544A-7EE6-4342-B048-85BDC9FD1C3A}</a:tableStyleId>
              </a:tblPr>
              <a:tblGrid>
                <a:gridCol w="2060028">
                  <a:extLst>
                    <a:ext uri="{9D8B030D-6E8A-4147-A177-3AD203B41FA5}">
                      <a16:colId xmlns:a16="http://schemas.microsoft.com/office/drawing/2014/main" val="1590565791"/>
                    </a:ext>
                  </a:extLst>
                </a:gridCol>
                <a:gridCol w="6994651">
                  <a:extLst>
                    <a:ext uri="{9D8B030D-6E8A-4147-A177-3AD203B41FA5}">
                      <a16:colId xmlns:a16="http://schemas.microsoft.com/office/drawing/2014/main" val="3055397209"/>
                    </a:ext>
                  </a:extLst>
                </a:gridCol>
                <a:gridCol w="2149348">
                  <a:extLst>
                    <a:ext uri="{9D8B030D-6E8A-4147-A177-3AD203B41FA5}">
                      <a16:colId xmlns:a16="http://schemas.microsoft.com/office/drawing/2014/main" val="1753874736"/>
                    </a:ext>
                  </a:extLst>
                </a:gridCol>
              </a:tblGrid>
              <a:tr h="156958">
                <a:tc>
                  <a:txBody>
                    <a:bodyPr/>
                    <a:lstStyle/>
                    <a:p>
                      <a:pPr marL="0" marR="0" algn="ctr">
                        <a:lnSpc>
                          <a:spcPct val="107000"/>
                        </a:lnSpc>
                        <a:spcBef>
                          <a:spcPts val="0"/>
                        </a:spcBef>
                        <a:spcAft>
                          <a:spcPts val="0"/>
                        </a:spcAft>
                      </a:pPr>
                      <a:r>
                        <a:rPr lang="en-US" sz="1600" dirty="0">
                          <a:effectLst/>
                        </a:rPr>
                        <a:t>Type</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b"/>
                </a:tc>
                <a:tc>
                  <a:txBody>
                    <a:bodyPr/>
                    <a:lstStyle/>
                    <a:p>
                      <a:pPr marL="0" marR="0" algn="ctr">
                        <a:lnSpc>
                          <a:spcPct val="107000"/>
                        </a:lnSpc>
                        <a:spcBef>
                          <a:spcPts val="0"/>
                        </a:spcBef>
                        <a:spcAft>
                          <a:spcPts val="0"/>
                        </a:spcAft>
                      </a:pPr>
                      <a:r>
                        <a:rPr lang="en-US" sz="1600" dirty="0">
                          <a:effectLst/>
                        </a:rPr>
                        <a:t>Description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b"/>
                </a:tc>
                <a:tc>
                  <a:txBody>
                    <a:bodyPr/>
                    <a:lstStyle/>
                    <a:p>
                      <a:pPr marL="0" marR="0" algn="ctr">
                        <a:lnSpc>
                          <a:spcPct val="107000"/>
                        </a:lnSpc>
                        <a:spcBef>
                          <a:spcPts val="0"/>
                        </a:spcBef>
                        <a:spcAft>
                          <a:spcPts val="0"/>
                        </a:spcAft>
                      </a:pPr>
                      <a:r>
                        <a:rPr lang="en-US" sz="1600" dirty="0">
                          <a:effectLst/>
                        </a:rPr>
                        <a:t>Value(s)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nchor="b"/>
                </a:tc>
                <a:extLst>
                  <a:ext uri="{0D108BD9-81ED-4DB2-BD59-A6C34878D82A}">
                    <a16:rowId xmlns:a16="http://schemas.microsoft.com/office/drawing/2014/main" val="2863816042"/>
                  </a:ext>
                </a:extLst>
              </a:tr>
              <a:tr h="156958">
                <a:tc>
                  <a:txBody>
                    <a:bodyPr/>
                    <a:lstStyle/>
                    <a:p>
                      <a:pPr marL="0" marR="0">
                        <a:lnSpc>
                          <a:spcPct val="107000"/>
                        </a:lnSpc>
                        <a:spcBef>
                          <a:spcPts val="0"/>
                        </a:spcBef>
                        <a:spcAft>
                          <a:spcPts val="0"/>
                        </a:spcAft>
                      </a:pPr>
                      <a:r>
                        <a:rPr lang="en-US" sz="1600" dirty="0">
                          <a:solidFill>
                            <a:schemeClr val="tx1"/>
                          </a:solidFill>
                          <a:effectLst/>
                        </a:rPr>
                        <a:t>Assumption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285750" marR="0" indent="-285750">
                        <a:lnSpc>
                          <a:spcPct val="107000"/>
                        </a:lnSpc>
                        <a:spcBef>
                          <a:spcPts val="0"/>
                        </a:spcBef>
                        <a:spcAft>
                          <a:spcPts val="0"/>
                        </a:spcAft>
                        <a:buFont typeface="Arial" panose="020B0604020202020204" pitchFamily="34" charset="0"/>
                        <a:buChar char="•"/>
                      </a:pPr>
                      <a:r>
                        <a:rPr lang="en-US" sz="1600" dirty="0">
                          <a:effectLst/>
                        </a:rPr>
                        <a:t>Global population</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285750" marR="0" indent="-285750" algn="l">
                        <a:lnSpc>
                          <a:spcPct val="107000"/>
                        </a:lnSpc>
                        <a:spcBef>
                          <a:spcPts val="0"/>
                        </a:spcBef>
                        <a:spcAft>
                          <a:spcPts val="0"/>
                        </a:spcAft>
                        <a:buFont typeface="Arial" panose="020B0604020202020204" pitchFamily="34" charset="0"/>
                        <a:buChar char="•"/>
                      </a:pPr>
                      <a:r>
                        <a:rPr lang="en-US" sz="1600" dirty="0">
                          <a:effectLst/>
                        </a:rPr>
                        <a:t>7.5B</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2942352859"/>
                  </a:ext>
                </a:extLst>
              </a:tr>
              <a:tr h="217363">
                <a:tc>
                  <a:txBody>
                    <a:bodyPr/>
                    <a:lstStyle/>
                    <a:p>
                      <a:pPr marL="0" marR="0">
                        <a:lnSpc>
                          <a:spcPct val="107000"/>
                        </a:lnSpc>
                        <a:spcBef>
                          <a:spcPts val="0"/>
                        </a:spcBef>
                        <a:spcAft>
                          <a:spcPts val="0"/>
                        </a:spcAft>
                      </a:pPr>
                      <a:r>
                        <a:rPr lang="en-US" sz="1600" dirty="0">
                          <a:solidFill>
                            <a:schemeClr val="tx1"/>
                          </a:solidFill>
                          <a:effectLst/>
                        </a:rPr>
                        <a:t>Assumption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285750" marR="0" indent="-285750">
                        <a:lnSpc>
                          <a:spcPct val="107000"/>
                        </a:lnSpc>
                        <a:spcBef>
                          <a:spcPts val="0"/>
                        </a:spcBef>
                        <a:spcAft>
                          <a:spcPts val="0"/>
                        </a:spcAft>
                        <a:buFont typeface="Arial" panose="020B0604020202020204" pitchFamily="34" charset="0"/>
                        <a:buChar char="•"/>
                      </a:pPr>
                      <a:r>
                        <a:rPr lang="en-US" sz="1600" dirty="0">
                          <a:effectLst/>
                        </a:rPr>
                        <a:t>Relevant population is everyone in 1) developed and 2) less developed markets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285750" marR="0" indent="-285750" algn="l">
                        <a:lnSpc>
                          <a:spcPct val="107000"/>
                        </a:lnSpc>
                        <a:spcBef>
                          <a:spcPts val="0"/>
                        </a:spcBef>
                        <a:spcAft>
                          <a:spcPts val="0"/>
                        </a:spcAft>
                        <a:buFont typeface="Arial" panose="020B0604020202020204" pitchFamily="34" charset="0"/>
                        <a:buChar char="•"/>
                      </a:pPr>
                      <a:r>
                        <a:rPr lang="en-US" sz="1600" dirty="0">
                          <a:effectLst/>
                        </a:rPr>
                        <a:t>n/a</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323039008"/>
                  </a:ext>
                </a:extLst>
              </a:tr>
              <a:tr h="588985">
                <a:tc>
                  <a:txBody>
                    <a:bodyPr/>
                    <a:lstStyle/>
                    <a:p>
                      <a:pPr marL="0" marR="0">
                        <a:lnSpc>
                          <a:spcPct val="107000"/>
                        </a:lnSpc>
                        <a:spcBef>
                          <a:spcPts val="0"/>
                        </a:spcBef>
                        <a:spcAft>
                          <a:spcPts val="0"/>
                        </a:spcAft>
                      </a:pPr>
                      <a:r>
                        <a:rPr lang="en-US" sz="1600" dirty="0">
                          <a:solidFill>
                            <a:schemeClr val="tx1"/>
                          </a:solidFill>
                          <a:effectLst/>
                        </a:rPr>
                        <a:t>Assumption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Percent living in developed countries (%)</a:t>
                      </a: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Percent living in less developed countries (%)</a:t>
                      </a: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Percent living in undeveloped countries (%)</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20%</a:t>
                      </a:r>
                    </a:p>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40%</a:t>
                      </a:r>
                    </a:p>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40%</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369717803"/>
                  </a:ext>
                </a:extLst>
              </a:tr>
              <a:tr h="372972">
                <a:tc>
                  <a:txBody>
                    <a:bodyPr/>
                    <a:lstStyle/>
                    <a:p>
                      <a:pPr marL="0" marR="0">
                        <a:lnSpc>
                          <a:spcPct val="107000"/>
                        </a:lnSpc>
                        <a:spcBef>
                          <a:spcPts val="0"/>
                        </a:spcBef>
                        <a:spcAft>
                          <a:spcPts val="0"/>
                        </a:spcAft>
                      </a:pPr>
                      <a:r>
                        <a:rPr lang="en-US" sz="1600" dirty="0">
                          <a:solidFill>
                            <a:schemeClr val="tx1"/>
                          </a:solidFill>
                          <a:effectLst/>
                        </a:rPr>
                        <a:t>Calculation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People in developed markets: 7.5B * 20% in developed</a:t>
                      </a: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People in less developed markets: 7.5B * 40% less developed</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1.5B</a:t>
                      </a:r>
                    </a:p>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3.0B</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188568427"/>
                  </a:ext>
                </a:extLst>
              </a:tr>
              <a:tr h="372972">
                <a:tc>
                  <a:txBody>
                    <a:bodyPr/>
                    <a:lstStyle/>
                    <a:p>
                      <a:pPr marL="0" marR="0">
                        <a:lnSpc>
                          <a:spcPct val="107000"/>
                        </a:lnSpc>
                        <a:spcBef>
                          <a:spcPts val="0"/>
                        </a:spcBef>
                        <a:spcAft>
                          <a:spcPts val="0"/>
                        </a:spcAft>
                      </a:pPr>
                      <a:r>
                        <a:rPr lang="en-US" sz="1600" dirty="0">
                          <a:solidFill>
                            <a:schemeClr val="tx1"/>
                          </a:solidFill>
                          <a:effectLst/>
                        </a:rPr>
                        <a:t>Assumption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Developed country dentist visit rates, percent who go annually (%)</a:t>
                      </a: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Less developed country dentist visit rates, percent who go annually (%)</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25%</a:t>
                      </a:r>
                    </a:p>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10%</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3886721044"/>
                  </a:ext>
                </a:extLst>
              </a:tr>
              <a:tr h="167776">
                <a:tc>
                  <a:txBody>
                    <a:bodyPr/>
                    <a:lstStyle/>
                    <a:p>
                      <a:pPr marL="0" marR="0">
                        <a:lnSpc>
                          <a:spcPct val="107000"/>
                        </a:lnSpc>
                        <a:spcBef>
                          <a:spcPts val="0"/>
                        </a:spcBef>
                        <a:spcAft>
                          <a:spcPts val="0"/>
                        </a:spcAft>
                      </a:pPr>
                      <a:r>
                        <a:rPr lang="en-US" sz="1600" dirty="0">
                          <a:solidFill>
                            <a:schemeClr val="tx1"/>
                          </a:solidFill>
                          <a:effectLst/>
                        </a:rPr>
                        <a:t>Assumption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285750" marR="0" indent="-285750">
                        <a:lnSpc>
                          <a:spcPct val="107000"/>
                        </a:lnSpc>
                        <a:spcBef>
                          <a:spcPts val="0"/>
                        </a:spcBef>
                        <a:spcAft>
                          <a:spcPts val="0"/>
                        </a:spcAft>
                        <a:buFont typeface="Arial" panose="020B0604020202020204" pitchFamily="34" charset="0"/>
                        <a:buChar char="•"/>
                      </a:pPr>
                      <a:r>
                        <a:rPr lang="en-US" sz="1600" dirty="0">
                          <a:effectLst/>
                        </a:rPr>
                        <a:t>Dental filling is needed once in every X years (for people who visit)</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285750" marR="0" indent="-285750" algn="l">
                        <a:lnSpc>
                          <a:spcPct val="107000"/>
                        </a:lnSpc>
                        <a:spcBef>
                          <a:spcPts val="0"/>
                        </a:spcBef>
                        <a:spcAft>
                          <a:spcPts val="0"/>
                        </a:spcAft>
                        <a:buFont typeface="Arial" panose="020B0604020202020204" pitchFamily="34" charset="0"/>
                        <a:buChar char="•"/>
                      </a:pPr>
                      <a:r>
                        <a:rPr lang="en-US" sz="1600" dirty="0">
                          <a:effectLst/>
                        </a:rPr>
                        <a:t>10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2231218581"/>
                  </a:ext>
                </a:extLst>
              </a:tr>
              <a:tr h="372972">
                <a:tc>
                  <a:txBody>
                    <a:bodyPr/>
                    <a:lstStyle/>
                    <a:p>
                      <a:pPr marL="0" marR="0">
                        <a:lnSpc>
                          <a:spcPct val="107000"/>
                        </a:lnSpc>
                        <a:spcBef>
                          <a:spcPts val="0"/>
                        </a:spcBef>
                        <a:spcAft>
                          <a:spcPts val="0"/>
                        </a:spcAft>
                      </a:pPr>
                      <a:r>
                        <a:rPr lang="en-US" sz="1600" dirty="0">
                          <a:solidFill>
                            <a:schemeClr val="tx1"/>
                          </a:solidFill>
                          <a:effectLst/>
                        </a:rPr>
                        <a:t>Calculation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Developed market annual fillings: 1.5B * 25% * 1/10</a:t>
                      </a:r>
                    </a:p>
                    <a:p>
                      <a:pPr marL="342900" marR="0" lvl="0" indent="-342900">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Less developed market annual fillings: 3B * 10% * 1/10</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37.5M</a:t>
                      </a:r>
                    </a:p>
                    <a:p>
                      <a:pPr marL="342900" marR="0" lvl="0" indent="-342900" algn="l">
                        <a:lnSpc>
                          <a:spcPct val="107000"/>
                        </a:lnSpc>
                        <a:spcBef>
                          <a:spcPts val="0"/>
                        </a:spcBef>
                        <a:spcAft>
                          <a:spcPts val="0"/>
                        </a:spcAft>
                        <a:buSzPts val="1000"/>
                        <a:buFont typeface="Symbol" panose="05050102010706020507" pitchFamily="18" charset="2"/>
                        <a:buChar char=""/>
                        <a:tabLst>
                          <a:tab pos="457200" algn="l"/>
                        </a:tabLst>
                      </a:pPr>
                      <a:r>
                        <a:rPr lang="en-US" sz="1600" dirty="0">
                          <a:effectLst/>
                        </a:rPr>
                        <a:t>30M</a:t>
                      </a:r>
                      <a:endParaRPr lang="en-US" sz="1600" dirty="0">
                        <a:solidFill>
                          <a:srgbClr val="212529"/>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2920653292"/>
                  </a:ext>
                </a:extLst>
              </a:tr>
              <a:tr h="156958">
                <a:tc>
                  <a:txBody>
                    <a:bodyPr/>
                    <a:lstStyle/>
                    <a:p>
                      <a:pPr marL="0" marR="0">
                        <a:lnSpc>
                          <a:spcPct val="107000"/>
                        </a:lnSpc>
                        <a:spcBef>
                          <a:spcPts val="0"/>
                        </a:spcBef>
                        <a:spcAft>
                          <a:spcPts val="0"/>
                        </a:spcAft>
                      </a:pPr>
                      <a:r>
                        <a:rPr lang="en-US" sz="1600" dirty="0">
                          <a:solidFill>
                            <a:schemeClr val="tx1"/>
                          </a:solidFill>
                          <a:effectLst/>
                        </a:rPr>
                        <a:t>Assumption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285750" marR="0" indent="-285750">
                        <a:lnSpc>
                          <a:spcPct val="107000"/>
                        </a:lnSpc>
                        <a:spcBef>
                          <a:spcPts val="0"/>
                        </a:spcBef>
                        <a:spcAft>
                          <a:spcPts val="0"/>
                        </a:spcAft>
                        <a:buFont typeface="Arial" panose="020B0604020202020204" pitchFamily="34" charset="0"/>
                        <a:buChar char="•"/>
                      </a:pPr>
                      <a:r>
                        <a:rPr lang="en-US" sz="1600" dirty="0">
                          <a:effectLst/>
                        </a:rPr>
                        <a:t>Average price of fillings materials</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285750" marR="0" indent="-285750" algn="l">
                        <a:lnSpc>
                          <a:spcPct val="107000"/>
                        </a:lnSpc>
                        <a:spcBef>
                          <a:spcPts val="0"/>
                        </a:spcBef>
                        <a:spcAft>
                          <a:spcPts val="0"/>
                        </a:spcAft>
                        <a:buFont typeface="Arial" panose="020B0604020202020204" pitchFamily="34" charset="0"/>
                        <a:buChar char="•"/>
                      </a:pPr>
                      <a:r>
                        <a:rPr lang="en-US" sz="1600" dirty="0">
                          <a:effectLst/>
                        </a:rPr>
                        <a:t>$20.00</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706424533"/>
                  </a:ext>
                </a:extLst>
              </a:tr>
              <a:tr h="217363">
                <a:tc>
                  <a:txBody>
                    <a:bodyPr/>
                    <a:lstStyle/>
                    <a:p>
                      <a:pPr marL="0" marR="0">
                        <a:lnSpc>
                          <a:spcPct val="107000"/>
                        </a:lnSpc>
                        <a:spcBef>
                          <a:spcPts val="0"/>
                        </a:spcBef>
                        <a:spcAft>
                          <a:spcPts val="0"/>
                        </a:spcAft>
                      </a:pPr>
                      <a:r>
                        <a:rPr lang="en-US" sz="1600" dirty="0">
                          <a:solidFill>
                            <a:schemeClr val="tx1"/>
                          </a:solidFill>
                          <a:effectLst/>
                        </a:rPr>
                        <a:t>Calculation</a:t>
                      </a:r>
                      <a:endParaRPr lang="en-US"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solidFill>
                      <a:schemeClr val="tx2">
                        <a:lumMod val="20000"/>
                        <a:lumOff val="80000"/>
                      </a:schemeClr>
                    </a:solidFill>
                  </a:tcPr>
                </a:tc>
                <a:tc>
                  <a:txBody>
                    <a:bodyPr/>
                    <a:lstStyle/>
                    <a:p>
                      <a:pPr marL="285750" marR="0" indent="-285750">
                        <a:lnSpc>
                          <a:spcPct val="107000"/>
                        </a:lnSpc>
                        <a:spcBef>
                          <a:spcPts val="0"/>
                        </a:spcBef>
                        <a:spcAft>
                          <a:spcPts val="0"/>
                        </a:spcAft>
                        <a:buFont typeface="Arial" panose="020B0604020202020204" pitchFamily="34" charset="0"/>
                        <a:buChar char="•"/>
                      </a:pPr>
                      <a:r>
                        <a:rPr lang="en-US" sz="1600" dirty="0">
                          <a:effectLst/>
                        </a:rPr>
                        <a:t>Total market for dental fillings materials: (37.5M + 30M) * $20 per filling</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tc>
                  <a:txBody>
                    <a:bodyPr/>
                    <a:lstStyle/>
                    <a:p>
                      <a:pPr marL="285750" marR="0" indent="-285750" algn="l">
                        <a:lnSpc>
                          <a:spcPct val="107000"/>
                        </a:lnSpc>
                        <a:spcBef>
                          <a:spcPts val="0"/>
                        </a:spcBef>
                        <a:spcAft>
                          <a:spcPts val="0"/>
                        </a:spcAft>
                        <a:buFont typeface="Arial" panose="020B0604020202020204" pitchFamily="34" charset="0"/>
                        <a:buChar char="•"/>
                      </a:pPr>
                      <a:r>
                        <a:rPr lang="en-US" sz="1600" dirty="0">
                          <a:effectLst/>
                        </a:rPr>
                        <a:t>$1.35B</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45720" marR="45720"/>
                </a:tc>
                <a:extLst>
                  <a:ext uri="{0D108BD9-81ED-4DB2-BD59-A6C34878D82A}">
                    <a16:rowId xmlns:a16="http://schemas.microsoft.com/office/drawing/2014/main" val="1651515626"/>
                  </a:ext>
                </a:extLst>
              </a:tr>
            </a:tbl>
          </a:graphicData>
        </a:graphic>
      </p:graphicFrame>
    </p:spTree>
    <p:extLst>
      <p:ext uri="{BB962C8B-B14F-4D97-AF65-F5344CB8AC3E}">
        <p14:creationId xmlns:p14="http://schemas.microsoft.com/office/powerpoint/2010/main" val="35945259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4F998-BDAD-407D-A42E-2235C9234E45}"/>
              </a:ext>
            </a:extLst>
          </p:cNvPr>
          <p:cNvSpPr>
            <a:spLocks noGrp="1"/>
          </p:cNvSpPr>
          <p:nvPr>
            <p:ph type="title"/>
          </p:nvPr>
        </p:nvSpPr>
        <p:spPr/>
        <p:txBody>
          <a:bodyPr/>
          <a:lstStyle/>
          <a:p>
            <a:r>
              <a:rPr lang="en-US" dirty="0"/>
              <a:t>Market Sizing Question 2</a:t>
            </a:r>
          </a:p>
        </p:txBody>
      </p:sp>
      <p:sp>
        <p:nvSpPr>
          <p:cNvPr id="3" name="Content Placeholder 2">
            <a:extLst>
              <a:ext uri="{FF2B5EF4-FFF2-40B4-BE49-F238E27FC236}">
                <a16:creationId xmlns:a16="http://schemas.microsoft.com/office/drawing/2014/main" id="{DF94CBC1-C3A9-4DAC-9C44-9385272954F8}"/>
              </a:ext>
            </a:extLst>
          </p:cNvPr>
          <p:cNvSpPr>
            <a:spLocks noGrp="1"/>
          </p:cNvSpPr>
          <p:nvPr>
            <p:ph idx="1"/>
          </p:nvPr>
        </p:nvSpPr>
        <p:spPr>
          <a:xfrm>
            <a:off x="714704" y="1752602"/>
            <a:ext cx="10301168" cy="4038600"/>
          </a:xfrm>
        </p:spPr>
        <p:txBody>
          <a:bodyPr/>
          <a:lstStyle/>
          <a:p>
            <a:pPr marL="45720" indent="0">
              <a:buNone/>
            </a:pPr>
            <a:r>
              <a:rPr lang="en-US" b="1" dirty="0"/>
              <a:t>Question: </a:t>
            </a:r>
            <a:r>
              <a:rPr lang="en-US" dirty="0"/>
              <a:t>Calculate the market size for medical consumables in GP practices in the UK</a:t>
            </a:r>
          </a:p>
          <a:p>
            <a:pPr marL="45720" indent="0">
              <a:buNone/>
            </a:pPr>
            <a:endParaRPr lang="en-US" dirty="0"/>
          </a:p>
        </p:txBody>
      </p:sp>
      <p:pic>
        <p:nvPicPr>
          <p:cNvPr id="4" name="Picture 3">
            <a:extLst>
              <a:ext uri="{FF2B5EF4-FFF2-40B4-BE49-F238E27FC236}">
                <a16:creationId xmlns:a16="http://schemas.microsoft.com/office/drawing/2014/main" id="{B02905CD-1C3C-4E95-B609-21FAB6D09496}"/>
              </a:ext>
            </a:extLst>
          </p:cNvPr>
          <p:cNvPicPr/>
          <p:nvPr/>
        </p:nvPicPr>
        <p:blipFill>
          <a:blip r:embed="rId2">
            <a:extLst>
              <a:ext uri="{28A0092B-C50C-407E-A947-70E740481C1C}">
                <a14:useLocalDpi xmlns:a14="http://schemas.microsoft.com/office/drawing/2010/main" val="0"/>
              </a:ext>
            </a:extLst>
          </a:blip>
          <a:stretch>
            <a:fillRect/>
          </a:stretch>
        </p:blipFill>
        <p:spPr>
          <a:xfrm>
            <a:off x="980320" y="2850702"/>
            <a:ext cx="2475865" cy="3403600"/>
          </a:xfrm>
          <a:prstGeom prst="rect">
            <a:avLst/>
          </a:prstGeom>
        </p:spPr>
      </p:pic>
      <p:pic>
        <p:nvPicPr>
          <p:cNvPr id="5" name="Picture 4">
            <a:extLst>
              <a:ext uri="{FF2B5EF4-FFF2-40B4-BE49-F238E27FC236}">
                <a16:creationId xmlns:a16="http://schemas.microsoft.com/office/drawing/2014/main" id="{1D966E5B-2A7C-41A8-B13A-D612B9CCFDC1}"/>
              </a:ext>
            </a:extLst>
          </p:cNvPr>
          <p:cNvPicPr/>
          <p:nvPr/>
        </p:nvPicPr>
        <p:blipFill>
          <a:blip r:embed="rId3">
            <a:extLst>
              <a:ext uri="{28A0092B-C50C-407E-A947-70E740481C1C}">
                <a14:useLocalDpi xmlns:a14="http://schemas.microsoft.com/office/drawing/2010/main" val="0"/>
              </a:ext>
            </a:extLst>
          </a:blip>
          <a:stretch>
            <a:fillRect/>
          </a:stretch>
        </p:blipFill>
        <p:spPr>
          <a:xfrm>
            <a:off x="3695580" y="3012627"/>
            <a:ext cx="3375025" cy="2996565"/>
          </a:xfrm>
          <a:prstGeom prst="rect">
            <a:avLst/>
          </a:prstGeom>
        </p:spPr>
      </p:pic>
      <p:pic>
        <p:nvPicPr>
          <p:cNvPr id="6" name="Picture 5">
            <a:extLst>
              <a:ext uri="{FF2B5EF4-FFF2-40B4-BE49-F238E27FC236}">
                <a16:creationId xmlns:a16="http://schemas.microsoft.com/office/drawing/2014/main" id="{6687305A-C552-4619-88E6-D1C69FBC7F26}"/>
              </a:ext>
            </a:extLst>
          </p:cNvPr>
          <p:cNvPicPr/>
          <p:nvPr/>
        </p:nvPicPr>
        <p:blipFill>
          <a:blip r:embed="rId4">
            <a:extLst>
              <a:ext uri="{28A0092B-C50C-407E-A947-70E740481C1C}">
                <a14:useLocalDpi xmlns:a14="http://schemas.microsoft.com/office/drawing/2010/main" val="0"/>
              </a:ext>
            </a:extLst>
          </a:blip>
          <a:stretch>
            <a:fillRect/>
          </a:stretch>
        </p:blipFill>
        <p:spPr>
          <a:xfrm>
            <a:off x="8660035" y="2850702"/>
            <a:ext cx="2139373" cy="3596986"/>
          </a:xfrm>
          <a:prstGeom prst="rect">
            <a:avLst/>
          </a:prstGeom>
        </p:spPr>
      </p:pic>
      <p:sp>
        <p:nvSpPr>
          <p:cNvPr id="7" name="Rectangle 6">
            <a:extLst>
              <a:ext uri="{FF2B5EF4-FFF2-40B4-BE49-F238E27FC236}">
                <a16:creationId xmlns:a16="http://schemas.microsoft.com/office/drawing/2014/main" id="{F9D3ECAB-88BD-4E55-ADA7-3231BC945F16}"/>
              </a:ext>
            </a:extLst>
          </p:cNvPr>
          <p:cNvSpPr/>
          <p:nvPr/>
        </p:nvSpPr>
        <p:spPr>
          <a:xfrm>
            <a:off x="837971" y="2378744"/>
            <a:ext cx="6411310" cy="3112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Top Down Approach</a:t>
            </a:r>
          </a:p>
        </p:txBody>
      </p:sp>
      <p:sp>
        <p:nvSpPr>
          <p:cNvPr id="8" name="Rectangle 7">
            <a:extLst>
              <a:ext uri="{FF2B5EF4-FFF2-40B4-BE49-F238E27FC236}">
                <a16:creationId xmlns:a16="http://schemas.microsoft.com/office/drawing/2014/main" id="{DCF04622-DF4F-4B0F-B11E-B904A12F49F6}"/>
              </a:ext>
            </a:extLst>
          </p:cNvPr>
          <p:cNvSpPr/>
          <p:nvPr/>
        </p:nvSpPr>
        <p:spPr>
          <a:xfrm>
            <a:off x="7920212" y="2378744"/>
            <a:ext cx="3619018" cy="3112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t>Bottom Up Approach </a:t>
            </a:r>
          </a:p>
        </p:txBody>
      </p:sp>
    </p:spTree>
    <p:extLst>
      <p:ext uri="{BB962C8B-B14F-4D97-AF65-F5344CB8AC3E}">
        <p14:creationId xmlns:p14="http://schemas.microsoft.com/office/powerpoint/2010/main" val="30514845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a:lstStyle/>
          <a:p>
            <a:r>
              <a:rPr lang="en-US" dirty="0"/>
              <a:t>“Strategic Solutions” Problems</a:t>
            </a:r>
          </a:p>
        </p:txBody>
      </p:sp>
      <p:sp>
        <p:nvSpPr>
          <p:cNvPr id="28" name="Arrow: Pentagon 3">
            <a:extLst>
              <a:ext uri="{FF2B5EF4-FFF2-40B4-BE49-F238E27FC236}">
                <a16:creationId xmlns:a16="http://schemas.microsoft.com/office/drawing/2014/main" id="{0158356B-360E-4F1C-A50B-FE3F7065B33A}"/>
              </a:ext>
            </a:extLst>
          </p:cNvPr>
          <p:cNvSpPr/>
          <p:nvPr/>
        </p:nvSpPr>
        <p:spPr>
          <a:xfrm>
            <a:off x="509723" y="1350001"/>
            <a:ext cx="3853780"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Strategic Situations</a:t>
            </a:r>
          </a:p>
        </p:txBody>
      </p:sp>
      <p:sp>
        <p:nvSpPr>
          <p:cNvPr id="29" name="Arrow: Pentagon 10">
            <a:extLst>
              <a:ext uri="{FF2B5EF4-FFF2-40B4-BE49-F238E27FC236}">
                <a16:creationId xmlns:a16="http://schemas.microsoft.com/office/drawing/2014/main" id="{1B42B991-D36E-4792-BACC-1E0A885553A9}"/>
              </a:ext>
            </a:extLst>
          </p:cNvPr>
          <p:cNvSpPr/>
          <p:nvPr/>
        </p:nvSpPr>
        <p:spPr>
          <a:xfrm>
            <a:off x="4669134" y="1350001"/>
            <a:ext cx="2844975"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Identify the Problem: </a:t>
            </a:r>
          </a:p>
          <a:p>
            <a:pPr algn="ctr"/>
            <a:r>
              <a:rPr lang="en-US" i="1" dirty="0"/>
              <a:t>“What’s going wrong?”</a:t>
            </a:r>
          </a:p>
        </p:txBody>
      </p:sp>
      <p:sp>
        <p:nvSpPr>
          <p:cNvPr id="30" name="Arrow: Pentagon 11">
            <a:extLst>
              <a:ext uri="{FF2B5EF4-FFF2-40B4-BE49-F238E27FC236}">
                <a16:creationId xmlns:a16="http://schemas.microsoft.com/office/drawing/2014/main" id="{072EF274-ED2C-4311-9CB2-5CB3E175C9BF}"/>
              </a:ext>
            </a:extLst>
          </p:cNvPr>
          <p:cNvSpPr/>
          <p:nvPr/>
        </p:nvSpPr>
        <p:spPr>
          <a:xfrm>
            <a:off x="7805638" y="1350001"/>
            <a:ext cx="2843784"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Generate Solutions:</a:t>
            </a:r>
          </a:p>
          <a:p>
            <a:pPr algn="ctr"/>
            <a:r>
              <a:rPr lang="en-US" i="1" dirty="0"/>
              <a:t>“We can fix this by…”</a:t>
            </a:r>
          </a:p>
        </p:txBody>
      </p:sp>
      <p:sp>
        <p:nvSpPr>
          <p:cNvPr id="31" name="Rectangle 30">
            <a:extLst>
              <a:ext uri="{FF2B5EF4-FFF2-40B4-BE49-F238E27FC236}">
                <a16:creationId xmlns:a16="http://schemas.microsoft.com/office/drawing/2014/main" id="{CDCA3445-91B2-466E-95A4-A3DD5BDEAFD0}"/>
              </a:ext>
            </a:extLst>
          </p:cNvPr>
          <p:cNvSpPr/>
          <p:nvPr/>
        </p:nvSpPr>
        <p:spPr>
          <a:xfrm rot="5400000">
            <a:off x="9615436" y="3542649"/>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32" name="Oval 31">
            <a:extLst>
              <a:ext uri="{FF2B5EF4-FFF2-40B4-BE49-F238E27FC236}">
                <a16:creationId xmlns:a16="http://schemas.microsoft.com/office/drawing/2014/main" id="{64A53328-A415-408F-8BAE-75F810859133}"/>
              </a:ext>
            </a:extLst>
          </p:cNvPr>
          <p:cNvSpPr/>
          <p:nvPr/>
        </p:nvSpPr>
        <p:spPr>
          <a:xfrm>
            <a:off x="4465939" y="151915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33" name="Oval 32">
            <a:extLst>
              <a:ext uri="{FF2B5EF4-FFF2-40B4-BE49-F238E27FC236}">
                <a16:creationId xmlns:a16="http://schemas.microsoft.com/office/drawing/2014/main" id="{5C0AB012-7FF5-486E-9FDC-4664C65A5E24}"/>
              </a:ext>
            </a:extLst>
          </p:cNvPr>
          <p:cNvSpPr/>
          <p:nvPr/>
        </p:nvSpPr>
        <p:spPr>
          <a:xfrm>
            <a:off x="7630159" y="1519152"/>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34" name="TextBox 33">
            <a:extLst>
              <a:ext uri="{FF2B5EF4-FFF2-40B4-BE49-F238E27FC236}">
                <a16:creationId xmlns:a16="http://schemas.microsoft.com/office/drawing/2014/main" id="{CF7000D9-CC75-4150-BBE5-45D664D8FDBB}"/>
              </a:ext>
            </a:extLst>
          </p:cNvPr>
          <p:cNvSpPr txBox="1"/>
          <p:nvPr/>
        </p:nvSpPr>
        <p:spPr>
          <a:xfrm>
            <a:off x="4573279" y="2202039"/>
            <a:ext cx="3077660" cy="3970318"/>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Customer </a:t>
            </a:r>
          </a:p>
          <a:p>
            <a:pPr marL="800100" lvl="1" indent="-342900">
              <a:buFont typeface="Arial" panose="020B0604020202020204" pitchFamily="34" charset="0"/>
              <a:buChar char="•"/>
            </a:pPr>
            <a:r>
              <a:rPr lang="en-US" dirty="0"/>
              <a:t>Patient</a:t>
            </a:r>
          </a:p>
          <a:p>
            <a:pPr marL="800100" lvl="1" indent="-342900">
              <a:buFont typeface="Arial" panose="020B0604020202020204" pitchFamily="34" charset="0"/>
              <a:buChar char="•"/>
            </a:pPr>
            <a:r>
              <a:rPr lang="en-US" dirty="0"/>
              <a:t>Payer</a:t>
            </a:r>
          </a:p>
          <a:p>
            <a:pPr marL="800100" lvl="1" indent="-342900">
              <a:buFont typeface="Arial" panose="020B0604020202020204" pitchFamily="34" charset="0"/>
              <a:buChar char="•"/>
            </a:pPr>
            <a:r>
              <a:rPr lang="en-US" dirty="0"/>
              <a:t>Provider</a:t>
            </a:r>
          </a:p>
          <a:p>
            <a:pPr marL="342900" indent="-342900">
              <a:buFont typeface="Arial" panose="020B0604020202020204" pitchFamily="34" charset="0"/>
              <a:buChar char="•"/>
            </a:pPr>
            <a:r>
              <a:rPr lang="en-US" dirty="0"/>
              <a:t>Company</a:t>
            </a:r>
          </a:p>
          <a:p>
            <a:pPr marL="800100" lvl="1" indent="-342900">
              <a:buFont typeface="Arial" panose="020B0604020202020204" pitchFamily="34" charset="0"/>
              <a:buChar char="•"/>
            </a:pPr>
            <a:r>
              <a:rPr lang="en-US" dirty="0"/>
              <a:t>Biotech v. Pharma</a:t>
            </a:r>
          </a:p>
          <a:p>
            <a:pPr marL="800100" lvl="1" indent="-342900">
              <a:buFont typeface="Arial" panose="020B0604020202020204" pitchFamily="34" charset="0"/>
              <a:buChar char="•"/>
            </a:pPr>
            <a:r>
              <a:rPr lang="en-US" dirty="0"/>
              <a:t>Salesforce</a:t>
            </a:r>
          </a:p>
          <a:p>
            <a:pPr marL="800100" lvl="1" indent="-342900">
              <a:buFont typeface="Arial" panose="020B0604020202020204" pitchFamily="34" charset="0"/>
              <a:buChar char="•"/>
            </a:pPr>
            <a:r>
              <a:rPr lang="en-US" dirty="0"/>
              <a:t>Therapeutic Areas</a:t>
            </a:r>
          </a:p>
          <a:p>
            <a:pPr marL="800100" lvl="1" indent="-342900">
              <a:buFont typeface="Arial" panose="020B0604020202020204" pitchFamily="34" charset="0"/>
              <a:buChar char="•"/>
            </a:pPr>
            <a:r>
              <a:rPr lang="en-US" dirty="0"/>
              <a:t>Unique Competency</a:t>
            </a:r>
          </a:p>
          <a:p>
            <a:pPr marL="342900" indent="-342900">
              <a:buFont typeface="Arial" panose="020B0604020202020204" pitchFamily="34" charset="0"/>
              <a:buChar char="•"/>
            </a:pPr>
            <a:r>
              <a:rPr lang="en-US" dirty="0"/>
              <a:t>Competition</a:t>
            </a:r>
          </a:p>
          <a:p>
            <a:pPr marL="800100" lvl="1" indent="-342900">
              <a:buFont typeface="Arial" panose="020B0604020202020204" pitchFamily="34" charset="0"/>
              <a:buChar char="•"/>
            </a:pPr>
            <a:r>
              <a:rPr lang="en-US" dirty="0"/>
              <a:t>Rival products</a:t>
            </a:r>
          </a:p>
          <a:p>
            <a:pPr marL="800100" lvl="1" indent="-342900">
              <a:buFont typeface="Arial" panose="020B0604020202020204" pitchFamily="34" charset="0"/>
              <a:buChar char="•"/>
            </a:pPr>
            <a:r>
              <a:rPr lang="en-US" dirty="0"/>
              <a:t>Adjacencies</a:t>
            </a:r>
          </a:p>
          <a:p>
            <a:pPr marL="800100" lvl="1" indent="-342900">
              <a:buFont typeface="Arial" panose="020B0604020202020204" pitchFamily="34" charset="0"/>
              <a:buChar char="•"/>
            </a:pPr>
            <a:r>
              <a:rPr lang="en-US" dirty="0"/>
              <a:t>Entry/Exit barriers</a:t>
            </a:r>
          </a:p>
          <a:p>
            <a:pPr marL="800100" lvl="1" indent="-342900">
              <a:buFont typeface="Arial" panose="020B0604020202020204" pitchFamily="34" charset="0"/>
              <a:buChar char="•"/>
            </a:pPr>
            <a:r>
              <a:rPr lang="en-US" dirty="0"/>
              <a:t>M&amp;A activity</a:t>
            </a:r>
          </a:p>
        </p:txBody>
      </p:sp>
      <p:sp>
        <p:nvSpPr>
          <p:cNvPr id="35" name="TextBox 34">
            <a:extLst>
              <a:ext uri="{FF2B5EF4-FFF2-40B4-BE49-F238E27FC236}">
                <a16:creationId xmlns:a16="http://schemas.microsoft.com/office/drawing/2014/main" id="{A8C4AF1E-C540-4B35-9083-08C5FA7C7BAD}"/>
              </a:ext>
            </a:extLst>
          </p:cNvPr>
          <p:cNvSpPr txBox="1"/>
          <p:nvPr/>
        </p:nvSpPr>
        <p:spPr>
          <a:xfrm>
            <a:off x="7736797" y="2202039"/>
            <a:ext cx="3617003" cy="3416320"/>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Product</a:t>
            </a:r>
          </a:p>
          <a:p>
            <a:pPr marL="800100" lvl="1" indent="-342900">
              <a:buFont typeface="Arial" panose="020B0604020202020204" pitchFamily="34" charset="0"/>
              <a:buChar char="•"/>
            </a:pPr>
            <a:r>
              <a:rPr lang="en-US" dirty="0"/>
              <a:t>New indication</a:t>
            </a:r>
          </a:p>
          <a:p>
            <a:pPr marL="800100" lvl="1" indent="-342900">
              <a:buFont typeface="Arial" panose="020B0604020202020204" pitchFamily="34" charset="0"/>
              <a:buChar char="•"/>
            </a:pPr>
            <a:r>
              <a:rPr lang="en-US" dirty="0"/>
              <a:t>Reduce/Grow Therapy area</a:t>
            </a:r>
          </a:p>
          <a:p>
            <a:pPr marL="342900" indent="-342900">
              <a:buFont typeface="Arial" panose="020B0604020202020204" pitchFamily="34" charset="0"/>
              <a:buChar char="•"/>
            </a:pPr>
            <a:r>
              <a:rPr lang="en-US" dirty="0"/>
              <a:t>Price </a:t>
            </a:r>
          </a:p>
          <a:p>
            <a:pPr marL="800100" lvl="1" indent="-342900">
              <a:buFont typeface="Arial" panose="020B0604020202020204" pitchFamily="34" charset="0"/>
              <a:buChar char="•"/>
            </a:pPr>
            <a:r>
              <a:rPr lang="en-US" dirty="0"/>
              <a:t>Reimbursement by country</a:t>
            </a:r>
          </a:p>
          <a:p>
            <a:pPr marL="800100" lvl="1" indent="-342900">
              <a:buFont typeface="Arial" panose="020B0604020202020204" pitchFamily="34" charset="0"/>
              <a:buChar char="•"/>
            </a:pPr>
            <a:r>
              <a:rPr lang="en-US" dirty="0"/>
              <a:t>Sales Chain (PBMs, Payer)</a:t>
            </a:r>
          </a:p>
          <a:p>
            <a:pPr marL="342900" indent="-342900">
              <a:buFont typeface="Arial" panose="020B0604020202020204" pitchFamily="34" charset="0"/>
              <a:buChar char="•"/>
            </a:pPr>
            <a:r>
              <a:rPr lang="en-US" dirty="0"/>
              <a:t>Promotion</a:t>
            </a:r>
          </a:p>
          <a:p>
            <a:pPr marL="800100" lvl="1" indent="-342900">
              <a:buFont typeface="Arial" panose="020B0604020202020204" pitchFamily="34" charset="0"/>
              <a:buChar char="•"/>
            </a:pPr>
            <a:r>
              <a:rPr lang="en-US" dirty="0"/>
              <a:t>Demographic Preferences</a:t>
            </a:r>
          </a:p>
          <a:p>
            <a:pPr marL="800100" lvl="1" indent="-342900">
              <a:buFont typeface="Arial" panose="020B0604020202020204" pitchFamily="34" charset="0"/>
              <a:buChar char="•"/>
            </a:pPr>
            <a:r>
              <a:rPr lang="en-US" dirty="0"/>
              <a:t>Trials, samples, etc.</a:t>
            </a:r>
          </a:p>
          <a:p>
            <a:pPr marL="342900" indent="-342900">
              <a:buFont typeface="Arial" panose="020B0604020202020204" pitchFamily="34" charset="0"/>
              <a:buChar char="•"/>
            </a:pPr>
            <a:r>
              <a:rPr lang="en-US" dirty="0"/>
              <a:t>Placement</a:t>
            </a:r>
          </a:p>
          <a:p>
            <a:pPr marL="800100" lvl="1" indent="-342900">
              <a:buFont typeface="Arial" panose="020B0604020202020204" pitchFamily="34" charset="0"/>
              <a:buChar char="•"/>
            </a:pPr>
            <a:r>
              <a:rPr lang="en-US" dirty="0"/>
              <a:t>Physician Specialty</a:t>
            </a:r>
          </a:p>
          <a:p>
            <a:pPr marL="800100" lvl="1" indent="-342900">
              <a:buFont typeface="Arial" panose="020B0604020202020204" pitchFamily="34" charset="0"/>
              <a:buChar char="•"/>
            </a:pPr>
            <a:r>
              <a:rPr lang="en-US" dirty="0"/>
              <a:t>Patient Access</a:t>
            </a:r>
          </a:p>
        </p:txBody>
      </p:sp>
      <p:sp>
        <p:nvSpPr>
          <p:cNvPr id="36" name="TextBox 35">
            <a:extLst>
              <a:ext uri="{FF2B5EF4-FFF2-40B4-BE49-F238E27FC236}">
                <a16:creationId xmlns:a16="http://schemas.microsoft.com/office/drawing/2014/main" id="{127D7242-C66C-43CB-ABF8-DBC905DAFA6D}"/>
              </a:ext>
            </a:extLst>
          </p:cNvPr>
          <p:cNvSpPr txBox="1"/>
          <p:nvPr/>
        </p:nvSpPr>
        <p:spPr>
          <a:xfrm>
            <a:off x="509723" y="2202039"/>
            <a:ext cx="3956216" cy="4278094"/>
          </a:xfrm>
          <a:prstGeom prst="rect">
            <a:avLst/>
          </a:prstGeom>
          <a:noFill/>
          <a:ln>
            <a:noFill/>
          </a:ln>
        </p:spPr>
        <p:txBody>
          <a:bodyPr wrap="square" rtlCol="0">
            <a:spAutoFit/>
          </a:bodyPr>
          <a:lstStyle/>
          <a:p>
            <a:pPr marL="228600" indent="-228600">
              <a:spcAft>
                <a:spcPts val="600"/>
              </a:spcAft>
              <a:buFont typeface="Arial" panose="020B0604020202020204" pitchFamily="34" charset="0"/>
              <a:buChar char="•"/>
            </a:pPr>
            <a:r>
              <a:rPr lang="en-US" dirty="0"/>
              <a:t>We currently sell the top drug alluding stent on the market, but a competitor is about to launch a new device with better clinical outcomes.  How should we respond?</a:t>
            </a:r>
          </a:p>
          <a:p>
            <a:pPr marL="228600" indent="-228600">
              <a:spcAft>
                <a:spcPts val="600"/>
              </a:spcAft>
              <a:buFont typeface="Arial" panose="020B0604020202020204" pitchFamily="34" charset="0"/>
              <a:buChar char="•"/>
            </a:pPr>
            <a:endParaRPr lang="en-US" dirty="0"/>
          </a:p>
          <a:p>
            <a:pPr marL="228600" indent="-228600">
              <a:spcAft>
                <a:spcPts val="600"/>
              </a:spcAft>
              <a:buFont typeface="Arial" panose="020B0604020202020204" pitchFamily="34" charset="0"/>
              <a:buChar char="•"/>
            </a:pPr>
            <a:r>
              <a:rPr lang="en-US" dirty="0"/>
              <a:t>We have a brand that’s doing well in Germany but suffering in the US.  How should we fix this situation?</a:t>
            </a:r>
          </a:p>
          <a:p>
            <a:pPr marL="228600" indent="-228600">
              <a:spcAft>
                <a:spcPts val="600"/>
              </a:spcAft>
              <a:buFont typeface="Arial" panose="020B0604020202020204" pitchFamily="34" charset="0"/>
              <a:buChar char="•"/>
            </a:pPr>
            <a:endParaRPr lang="en-US" dirty="0"/>
          </a:p>
          <a:p>
            <a:pPr marL="228600" indent="-228600">
              <a:spcAft>
                <a:spcPts val="600"/>
              </a:spcAft>
              <a:buFont typeface="Arial" panose="020B0604020202020204" pitchFamily="34" charset="0"/>
              <a:buChar char="•"/>
            </a:pPr>
            <a:r>
              <a:rPr lang="en-US" dirty="0"/>
              <a:t>An organization has recently merged and your CEO has asked you to deliver $10MM in savings within the next 3 months. How would you do this??</a:t>
            </a:r>
          </a:p>
        </p:txBody>
      </p:sp>
    </p:spTree>
    <p:extLst>
      <p:ext uri="{BB962C8B-B14F-4D97-AF65-F5344CB8AC3E}">
        <p14:creationId xmlns:p14="http://schemas.microsoft.com/office/powerpoint/2010/main" val="39062278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a:lstStyle/>
          <a:p>
            <a:r>
              <a:rPr lang="en-US" dirty="0"/>
              <a:t>“New Product Launch” Problems</a:t>
            </a:r>
          </a:p>
        </p:txBody>
      </p:sp>
      <p:sp>
        <p:nvSpPr>
          <p:cNvPr id="12" name="Arrow: Pentagon 3">
            <a:extLst>
              <a:ext uri="{FF2B5EF4-FFF2-40B4-BE49-F238E27FC236}">
                <a16:creationId xmlns:a16="http://schemas.microsoft.com/office/drawing/2014/main" id="{0158356B-360E-4F1C-A50B-FE3F7065B33A}"/>
              </a:ext>
            </a:extLst>
          </p:cNvPr>
          <p:cNvSpPr/>
          <p:nvPr/>
        </p:nvSpPr>
        <p:spPr>
          <a:xfrm>
            <a:off x="509723" y="1473981"/>
            <a:ext cx="3853780"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New Product Launch</a:t>
            </a:r>
          </a:p>
        </p:txBody>
      </p:sp>
      <p:sp>
        <p:nvSpPr>
          <p:cNvPr id="13" name="Arrow: Pentagon 10">
            <a:extLst>
              <a:ext uri="{FF2B5EF4-FFF2-40B4-BE49-F238E27FC236}">
                <a16:creationId xmlns:a16="http://schemas.microsoft.com/office/drawing/2014/main" id="{1B42B991-D36E-4792-BACC-1E0A885553A9}"/>
              </a:ext>
            </a:extLst>
          </p:cNvPr>
          <p:cNvSpPr/>
          <p:nvPr/>
        </p:nvSpPr>
        <p:spPr>
          <a:xfrm>
            <a:off x="4669134" y="1473981"/>
            <a:ext cx="2844975"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Identify the Target Pop: </a:t>
            </a:r>
          </a:p>
          <a:p>
            <a:pPr algn="ctr"/>
            <a:r>
              <a:rPr lang="en-US" sz="1700" i="1" dirty="0"/>
              <a:t>“Who/how will we launch?”</a:t>
            </a:r>
          </a:p>
        </p:txBody>
      </p:sp>
      <p:sp>
        <p:nvSpPr>
          <p:cNvPr id="14" name="Arrow: Pentagon 11">
            <a:extLst>
              <a:ext uri="{FF2B5EF4-FFF2-40B4-BE49-F238E27FC236}">
                <a16:creationId xmlns:a16="http://schemas.microsoft.com/office/drawing/2014/main" id="{072EF274-ED2C-4311-9CB2-5CB3E175C9BF}"/>
              </a:ext>
            </a:extLst>
          </p:cNvPr>
          <p:cNvSpPr/>
          <p:nvPr/>
        </p:nvSpPr>
        <p:spPr>
          <a:xfrm>
            <a:off x="7805638" y="1473981"/>
            <a:ext cx="2843784"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Generate Launch Plan:</a:t>
            </a:r>
          </a:p>
          <a:p>
            <a:pPr algn="ctr"/>
            <a:r>
              <a:rPr lang="en-US" i="1" dirty="0"/>
              <a:t>“We should launch by…”</a:t>
            </a:r>
          </a:p>
        </p:txBody>
      </p:sp>
      <p:sp>
        <p:nvSpPr>
          <p:cNvPr id="15" name="Rectangle 14">
            <a:extLst>
              <a:ext uri="{FF2B5EF4-FFF2-40B4-BE49-F238E27FC236}">
                <a16:creationId xmlns:a16="http://schemas.microsoft.com/office/drawing/2014/main" id="{CDCA3445-91B2-466E-95A4-A3DD5BDEAFD0}"/>
              </a:ext>
            </a:extLst>
          </p:cNvPr>
          <p:cNvSpPr/>
          <p:nvPr/>
        </p:nvSpPr>
        <p:spPr>
          <a:xfrm rot="5400000">
            <a:off x="9615436" y="3298206"/>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16" name="Oval 15">
            <a:extLst>
              <a:ext uri="{FF2B5EF4-FFF2-40B4-BE49-F238E27FC236}">
                <a16:creationId xmlns:a16="http://schemas.microsoft.com/office/drawing/2014/main" id="{64A53328-A415-408F-8BAE-75F810859133}"/>
              </a:ext>
            </a:extLst>
          </p:cNvPr>
          <p:cNvSpPr/>
          <p:nvPr/>
        </p:nvSpPr>
        <p:spPr>
          <a:xfrm>
            <a:off x="4465939" y="12747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17" name="Oval 16">
            <a:extLst>
              <a:ext uri="{FF2B5EF4-FFF2-40B4-BE49-F238E27FC236}">
                <a16:creationId xmlns:a16="http://schemas.microsoft.com/office/drawing/2014/main" id="{5C0AB012-7FF5-486E-9FDC-4664C65A5E24}"/>
              </a:ext>
            </a:extLst>
          </p:cNvPr>
          <p:cNvSpPr/>
          <p:nvPr/>
        </p:nvSpPr>
        <p:spPr>
          <a:xfrm>
            <a:off x="7630159" y="12747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18" name="TextBox 17">
            <a:extLst>
              <a:ext uri="{FF2B5EF4-FFF2-40B4-BE49-F238E27FC236}">
                <a16:creationId xmlns:a16="http://schemas.microsoft.com/office/drawing/2014/main" id="{CF7000D9-CC75-4150-BBE5-45D664D8FDBB}"/>
              </a:ext>
            </a:extLst>
          </p:cNvPr>
          <p:cNvSpPr txBox="1"/>
          <p:nvPr/>
        </p:nvSpPr>
        <p:spPr>
          <a:xfrm>
            <a:off x="4363503" y="2368059"/>
            <a:ext cx="3442135" cy="3970318"/>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Segment (generate)</a:t>
            </a:r>
          </a:p>
          <a:p>
            <a:pPr marL="800100" lvl="1" indent="-342900">
              <a:buFont typeface="Arial" panose="020B0604020202020204" pitchFamily="34" charset="0"/>
              <a:buChar char="•"/>
            </a:pPr>
            <a:r>
              <a:rPr lang="en-US" dirty="0"/>
              <a:t>Geography</a:t>
            </a:r>
          </a:p>
          <a:p>
            <a:pPr marL="800100" lvl="1" indent="-342900">
              <a:buFont typeface="Arial" panose="020B0604020202020204" pitchFamily="34" charset="0"/>
              <a:buChar char="•"/>
            </a:pPr>
            <a:r>
              <a:rPr lang="en-US" dirty="0"/>
              <a:t>Demographics</a:t>
            </a:r>
          </a:p>
          <a:p>
            <a:pPr marL="800100" lvl="1" indent="-342900">
              <a:buFont typeface="Arial" panose="020B0604020202020204" pitchFamily="34" charset="0"/>
              <a:buChar char="•"/>
            </a:pPr>
            <a:r>
              <a:rPr lang="en-US" dirty="0"/>
              <a:t>Indication / Health</a:t>
            </a:r>
          </a:p>
          <a:p>
            <a:pPr marL="800100" lvl="1" indent="-342900">
              <a:buFont typeface="Arial" panose="020B0604020202020204" pitchFamily="34" charset="0"/>
              <a:buChar char="•"/>
            </a:pPr>
            <a:r>
              <a:rPr lang="en-US" dirty="0"/>
              <a:t>Lifestyle</a:t>
            </a:r>
          </a:p>
          <a:p>
            <a:pPr marL="342900" indent="-342900">
              <a:buFont typeface="Arial" panose="020B0604020202020204" pitchFamily="34" charset="0"/>
              <a:buChar char="•"/>
            </a:pPr>
            <a:r>
              <a:rPr lang="en-US" dirty="0"/>
              <a:t>Target (value &amp; select)</a:t>
            </a:r>
          </a:p>
          <a:p>
            <a:pPr marL="800100" lvl="1" indent="-342900">
              <a:buFont typeface="Arial" panose="020B0604020202020204" pitchFamily="34" charset="0"/>
              <a:buChar char="•"/>
            </a:pPr>
            <a:r>
              <a:rPr lang="en-US" dirty="0"/>
              <a:t>What’s needed to target?</a:t>
            </a:r>
          </a:p>
          <a:p>
            <a:pPr marL="800100" lvl="1" indent="-342900">
              <a:buFont typeface="Arial" panose="020B0604020202020204" pitchFamily="34" charset="0"/>
              <a:buChar char="•"/>
            </a:pPr>
            <a:r>
              <a:rPr lang="en-US" dirty="0"/>
              <a:t>Which do our competitors like?</a:t>
            </a:r>
          </a:p>
          <a:p>
            <a:pPr marL="800100" lvl="1" indent="-342900">
              <a:buFont typeface="Arial" panose="020B0604020202020204" pitchFamily="34" charset="0"/>
              <a:buChar char="•"/>
            </a:pPr>
            <a:r>
              <a:rPr lang="en-US" dirty="0"/>
              <a:t>What’s best for us?</a:t>
            </a:r>
          </a:p>
          <a:p>
            <a:pPr marL="342900" indent="-342900">
              <a:buFont typeface="Arial" panose="020B0604020202020204" pitchFamily="34" charset="0"/>
              <a:buChar char="•"/>
            </a:pPr>
            <a:r>
              <a:rPr lang="en-US" dirty="0"/>
              <a:t>Position (strategize)</a:t>
            </a:r>
          </a:p>
          <a:p>
            <a:pPr marL="800100" lvl="1" indent="-342900">
              <a:buFont typeface="Arial" panose="020B0604020202020204" pitchFamily="34" charset="0"/>
              <a:buChar char="•"/>
            </a:pPr>
            <a:r>
              <a:rPr lang="en-US" dirty="0"/>
              <a:t>Positioning statement  with target segment + value proposition</a:t>
            </a:r>
          </a:p>
        </p:txBody>
      </p:sp>
      <p:sp>
        <p:nvSpPr>
          <p:cNvPr id="19" name="TextBox 18">
            <a:extLst>
              <a:ext uri="{FF2B5EF4-FFF2-40B4-BE49-F238E27FC236}">
                <a16:creationId xmlns:a16="http://schemas.microsoft.com/office/drawing/2014/main" id="{A8C4AF1E-C540-4B35-9083-08C5FA7C7BAD}"/>
              </a:ext>
            </a:extLst>
          </p:cNvPr>
          <p:cNvSpPr txBox="1"/>
          <p:nvPr/>
        </p:nvSpPr>
        <p:spPr>
          <a:xfrm>
            <a:off x="7726407" y="2368059"/>
            <a:ext cx="3617003" cy="3416320"/>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Product</a:t>
            </a:r>
          </a:p>
          <a:p>
            <a:pPr marL="800100" lvl="1" indent="-342900">
              <a:buFont typeface="Arial" panose="020B0604020202020204" pitchFamily="34" charset="0"/>
              <a:buChar char="•"/>
            </a:pPr>
            <a:r>
              <a:rPr lang="en-US" dirty="0"/>
              <a:t>New indication</a:t>
            </a:r>
          </a:p>
          <a:p>
            <a:pPr marL="800100" lvl="1" indent="-342900">
              <a:buFont typeface="Arial" panose="020B0604020202020204" pitchFamily="34" charset="0"/>
              <a:buChar char="•"/>
            </a:pPr>
            <a:r>
              <a:rPr lang="en-US" dirty="0"/>
              <a:t>Reduce/Grow Therapy area</a:t>
            </a:r>
          </a:p>
          <a:p>
            <a:pPr marL="342900" indent="-342900">
              <a:buFont typeface="Arial" panose="020B0604020202020204" pitchFamily="34" charset="0"/>
              <a:buChar char="•"/>
            </a:pPr>
            <a:r>
              <a:rPr lang="en-US" dirty="0"/>
              <a:t>Price </a:t>
            </a:r>
          </a:p>
          <a:p>
            <a:pPr marL="800100" lvl="1" indent="-342900">
              <a:buFont typeface="Arial" panose="020B0604020202020204" pitchFamily="34" charset="0"/>
              <a:buChar char="•"/>
            </a:pPr>
            <a:r>
              <a:rPr lang="en-US" dirty="0"/>
              <a:t>Reimbursement by country</a:t>
            </a:r>
          </a:p>
          <a:p>
            <a:pPr marL="800100" lvl="1" indent="-342900">
              <a:buFont typeface="Arial" panose="020B0604020202020204" pitchFamily="34" charset="0"/>
              <a:buChar char="•"/>
            </a:pPr>
            <a:r>
              <a:rPr lang="en-US" dirty="0"/>
              <a:t>Sales Chain (PBMs, Payer)</a:t>
            </a:r>
          </a:p>
          <a:p>
            <a:pPr marL="342900" indent="-342900">
              <a:buFont typeface="Arial" panose="020B0604020202020204" pitchFamily="34" charset="0"/>
              <a:buChar char="•"/>
            </a:pPr>
            <a:r>
              <a:rPr lang="en-US" dirty="0"/>
              <a:t>Promotion</a:t>
            </a:r>
          </a:p>
          <a:p>
            <a:pPr marL="800100" lvl="1" indent="-342900">
              <a:buFont typeface="Arial" panose="020B0604020202020204" pitchFamily="34" charset="0"/>
              <a:buChar char="•"/>
            </a:pPr>
            <a:r>
              <a:rPr lang="en-US" dirty="0"/>
              <a:t>Demographic Preferences</a:t>
            </a:r>
          </a:p>
          <a:p>
            <a:pPr marL="800100" lvl="1" indent="-342900">
              <a:buFont typeface="Arial" panose="020B0604020202020204" pitchFamily="34" charset="0"/>
              <a:buChar char="•"/>
            </a:pPr>
            <a:r>
              <a:rPr lang="en-US" dirty="0"/>
              <a:t>Trials, samples, etc.</a:t>
            </a:r>
          </a:p>
          <a:p>
            <a:pPr marL="342900" indent="-342900">
              <a:buFont typeface="Arial" panose="020B0604020202020204" pitchFamily="34" charset="0"/>
              <a:buChar char="•"/>
            </a:pPr>
            <a:r>
              <a:rPr lang="en-US" dirty="0"/>
              <a:t>Placement</a:t>
            </a:r>
          </a:p>
          <a:p>
            <a:pPr marL="800100" lvl="1" indent="-342900">
              <a:buFont typeface="Arial" panose="020B0604020202020204" pitchFamily="34" charset="0"/>
              <a:buChar char="•"/>
            </a:pPr>
            <a:r>
              <a:rPr lang="en-US" dirty="0"/>
              <a:t>Physician Specialty</a:t>
            </a:r>
          </a:p>
          <a:p>
            <a:pPr marL="800100" lvl="1" indent="-342900">
              <a:buFont typeface="Arial" panose="020B0604020202020204" pitchFamily="34" charset="0"/>
              <a:buChar char="•"/>
            </a:pPr>
            <a:r>
              <a:rPr lang="en-US" dirty="0"/>
              <a:t>Patient Access</a:t>
            </a:r>
          </a:p>
        </p:txBody>
      </p:sp>
      <p:sp>
        <p:nvSpPr>
          <p:cNvPr id="20" name="TextBox 19">
            <a:extLst>
              <a:ext uri="{FF2B5EF4-FFF2-40B4-BE49-F238E27FC236}">
                <a16:creationId xmlns:a16="http://schemas.microsoft.com/office/drawing/2014/main" id="{127D7242-C66C-43CB-ABF8-DBC905DAFA6D}"/>
              </a:ext>
            </a:extLst>
          </p:cNvPr>
          <p:cNvSpPr txBox="1"/>
          <p:nvPr/>
        </p:nvSpPr>
        <p:spPr>
          <a:xfrm>
            <a:off x="509723" y="2368059"/>
            <a:ext cx="3578801" cy="3139321"/>
          </a:xfrm>
          <a:prstGeom prst="rect">
            <a:avLst/>
          </a:prstGeom>
          <a:noFill/>
          <a:ln>
            <a:noFill/>
          </a:ln>
        </p:spPr>
        <p:txBody>
          <a:bodyPr wrap="square" rtlCol="0">
            <a:spAutoFit/>
          </a:bodyPr>
          <a:lstStyle/>
          <a:p>
            <a:pPr marL="228600" indent="-228600">
              <a:buFont typeface="Arial" panose="020B0604020202020204" pitchFamily="34" charset="0"/>
              <a:buChar char="•"/>
            </a:pPr>
            <a:r>
              <a:rPr lang="en-US" dirty="0"/>
              <a:t>We’re thinking of acquiring a new pharmaceutical product.  How should we go about making that decision? </a:t>
            </a:r>
          </a:p>
          <a:p>
            <a:endParaRPr lang="en-US" dirty="0"/>
          </a:p>
          <a:p>
            <a:pPr marL="228600" indent="-228600">
              <a:buFont typeface="Arial" panose="020B0604020202020204" pitchFamily="34" charset="0"/>
              <a:buChar char="•"/>
            </a:pPr>
            <a:r>
              <a:rPr lang="en-US" dirty="0"/>
              <a:t>How would you go about creating a commercialization plan for a new drug?</a:t>
            </a:r>
          </a:p>
          <a:p>
            <a:endParaRPr lang="en-US" dirty="0"/>
          </a:p>
          <a:p>
            <a:pPr marL="228600" indent="-228600">
              <a:buFont typeface="Arial" panose="020B0604020202020204" pitchFamily="34" charset="0"/>
              <a:buChar char="•"/>
            </a:pPr>
            <a:r>
              <a:rPr lang="en-US" dirty="0"/>
              <a:t>How would you think about pricing a new drug?</a:t>
            </a:r>
          </a:p>
        </p:txBody>
      </p:sp>
    </p:spTree>
    <p:extLst>
      <p:ext uri="{BB962C8B-B14F-4D97-AF65-F5344CB8AC3E}">
        <p14:creationId xmlns:p14="http://schemas.microsoft.com/office/powerpoint/2010/main" val="12306070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a:lstStyle/>
          <a:p>
            <a:r>
              <a:rPr lang="en-US" dirty="0"/>
              <a:t>“Business Acumen” Problems</a:t>
            </a:r>
          </a:p>
        </p:txBody>
      </p:sp>
      <p:sp>
        <p:nvSpPr>
          <p:cNvPr id="12" name="Arrow: Pentagon 3">
            <a:extLst>
              <a:ext uri="{FF2B5EF4-FFF2-40B4-BE49-F238E27FC236}">
                <a16:creationId xmlns:a16="http://schemas.microsoft.com/office/drawing/2014/main" id="{0158356B-360E-4F1C-A50B-FE3F7065B33A}"/>
              </a:ext>
            </a:extLst>
          </p:cNvPr>
          <p:cNvSpPr/>
          <p:nvPr/>
        </p:nvSpPr>
        <p:spPr>
          <a:xfrm>
            <a:off x="509723" y="1510195"/>
            <a:ext cx="3853780"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Business Acumen</a:t>
            </a:r>
          </a:p>
        </p:txBody>
      </p:sp>
      <p:sp>
        <p:nvSpPr>
          <p:cNvPr id="13" name="Arrow: Pentagon 10">
            <a:extLst>
              <a:ext uri="{FF2B5EF4-FFF2-40B4-BE49-F238E27FC236}">
                <a16:creationId xmlns:a16="http://schemas.microsoft.com/office/drawing/2014/main" id="{1B42B991-D36E-4792-BACC-1E0A885553A9}"/>
              </a:ext>
            </a:extLst>
          </p:cNvPr>
          <p:cNvSpPr/>
          <p:nvPr/>
        </p:nvSpPr>
        <p:spPr>
          <a:xfrm>
            <a:off x="4669134" y="1510195"/>
            <a:ext cx="2844975"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Optional: Clarify</a:t>
            </a:r>
          </a:p>
          <a:p>
            <a:pPr algn="ctr"/>
            <a:r>
              <a:rPr lang="en-US" i="1" dirty="0"/>
              <a:t>“Please help me clarify…”</a:t>
            </a:r>
            <a:endParaRPr lang="en-US" sz="1700" i="1" dirty="0"/>
          </a:p>
        </p:txBody>
      </p:sp>
      <p:sp>
        <p:nvSpPr>
          <p:cNvPr id="14" name="Arrow: Pentagon 11">
            <a:extLst>
              <a:ext uri="{FF2B5EF4-FFF2-40B4-BE49-F238E27FC236}">
                <a16:creationId xmlns:a16="http://schemas.microsoft.com/office/drawing/2014/main" id="{072EF274-ED2C-4311-9CB2-5CB3E175C9BF}"/>
              </a:ext>
            </a:extLst>
          </p:cNvPr>
          <p:cNvSpPr/>
          <p:nvPr/>
        </p:nvSpPr>
        <p:spPr>
          <a:xfrm>
            <a:off x="7805638" y="1510195"/>
            <a:ext cx="2843784"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Use Your Experience:</a:t>
            </a:r>
          </a:p>
          <a:p>
            <a:pPr algn="ctr"/>
            <a:r>
              <a:rPr lang="en-US" i="1" dirty="0"/>
              <a:t>“I have found that…”</a:t>
            </a:r>
          </a:p>
        </p:txBody>
      </p:sp>
      <p:sp>
        <p:nvSpPr>
          <p:cNvPr id="15" name="Rectangle 14">
            <a:extLst>
              <a:ext uri="{FF2B5EF4-FFF2-40B4-BE49-F238E27FC236}">
                <a16:creationId xmlns:a16="http://schemas.microsoft.com/office/drawing/2014/main" id="{CDCA3445-91B2-466E-95A4-A3DD5BDEAFD0}"/>
              </a:ext>
            </a:extLst>
          </p:cNvPr>
          <p:cNvSpPr/>
          <p:nvPr/>
        </p:nvSpPr>
        <p:spPr>
          <a:xfrm rot="5400000">
            <a:off x="9615436" y="3334420"/>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16" name="Oval 15">
            <a:extLst>
              <a:ext uri="{FF2B5EF4-FFF2-40B4-BE49-F238E27FC236}">
                <a16:creationId xmlns:a16="http://schemas.microsoft.com/office/drawing/2014/main" id="{64A53328-A415-408F-8BAE-75F810859133}"/>
              </a:ext>
            </a:extLst>
          </p:cNvPr>
          <p:cNvSpPr/>
          <p:nvPr/>
        </p:nvSpPr>
        <p:spPr>
          <a:xfrm>
            <a:off x="4465939" y="1310923"/>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17" name="Oval 16">
            <a:extLst>
              <a:ext uri="{FF2B5EF4-FFF2-40B4-BE49-F238E27FC236}">
                <a16:creationId xmlns:a16="http://schemas.microsoft.com/office/drawing/2014/main" id="{5C0AB012-7FF5-486E-9FDC-4664C65A5E24}"/>
              </a:ext>
            </a:extLst>
          </p:cNvPr>
          <p:cNvSpPr/>
          <p:nvPr/>
        </p:nvSpPr>
        <p:spPr>
          <a:xfrm>
            <a:off x="7630159" y="1310923"/>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2</a:t>
            </a:r>
          </a:p>
        </p:txBody>
      </p:sp>
      <p:sp>
        <p:nvSpPr>
          <p:cNvPr id="18" name="TextBox 17">
            <a:extLst>
              <a:ext uri="{FF2B5EF4-FFF2-40B4-BE49-F238E27FC236}">
                <a16:creationId xmlns:a16="http://schemas.microsoft.com/office/drawing/2014/main" id="{CF7000D9-CC75-4150-BBE5-45D664D8FDBB}"/>
              </a:ext>
            </a:extLst>
          </p:cNvPr>
          <p:cNvSpPr txBox="1"/>
          <p:nvPr/>
        </p:nvSpPr>
        <p:spPr>
          <a:xfrm>
            <a:off x="4527612" y="2446313"/>
            <a:ext cx="3102547" cy="3970318"/>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Ask intelligent questions to box-in the problem</a:t>
            </a:r>
          </a:p>
          <a:p>
            <a:pPr marL="800100" lvl="1" indent="-342900">
              <a:buFont typeface="Arial" panose="020B0604020202020204" pitchFamily="34" charset="0"/>
              <a:buChar char="•"/>
            </a:pPr>
            <a:r>
              <a:rPr lang="en-US" sz="1600" i="1" dirty="0"/>
              <a:t>Am I taking over a brand new team? </a:t>
            </a:r>
          </a:p>
          <a:p>
            <a:pPr marL="800100" lvl="1" indent="-342900">
              <a:buFont typeface="Arial" panose="020B0604020202020204" pitchFamily="34" charset="0"/>
              <a:buChar char="•"/>
            </a:pPr>
            <a:r>
              <a:rPr lang="en-US" sz="1600" i="1" dirty="0"/>
              <a:t>Can I assume I have access to all of th</a:t>
            </a:r>
            <a:r>
              <a:rPr lang="en-US" i="1" dirty="0"/>
              <a:t>eir </a:t>
            </a:r>
            <a:r>
              <a:rPr lang="en-US" sz="1600" i="1" dirty="0"/>
              <a:t>documentation?</a:t>
            </a:r>
          </a:p>
          <a:p>
            <a:pPr marL="342900" indent="-342900">
              <a:buFont typeface="Arial" panose="020B0604020202020204" pitchFamily="34" charset="0"/>
              <a:buChar char="•"/>
            </a:pPr>
            <a:r>
              <a:rPr lang="en-US" dirty="0"/>
              <a:t>Make assumptions or statements to shape the question collaboratively</a:t>
            </a:r>
          </a:p>
          <a:p>
            <a:pPr marL="800100" lvl="1" indent="-342900">
              <a:buFont typeface="Arial" panose="020B0604020202020204" pitchFamily="34" charset="0"/>
              <a:buChar char="•"/>
            </a:pPr>
            <a:r>
              <a:rPr lang="en-US" sz="1600" i="1" dirty="0"/>
              <a:t>I assume they are leaving the company entirely</a:t>
            </a:r>
          </a:p>
          <a:p>
            <a:pPr marL="800100" lvl="1" indent="-342900">
              <a:buFont typeface="Arial" panose="020B0604020202020204" pitchFamily="34" charset="0"/>
              <a:buChar char="•"/>
            </a:pPr>
            <a:r>
              <a:rPr lang="en-US" sz="1600" i="1" dirty="0"/>
              <a:t>I assume that I know the product’s general growth strategy</a:t>
            </a:r>
          </a:p>
        </p:txBody>
      </p:sp>
      <p:sp>
        <p:nvSpPr>
          <p:cNvPr id="19" name="TextBox 18">
            <a:extLst>
              <a:ext uri="{FF2B5EF4-FFF2-40B4-BE49-F238E27FC236}">
                <a16:creationId xmlns:a16="http://schemas.microsoft.com/office/drawing/2014/main" id="{A8C4AF1E-C540-4B35-9083-08C5FA7C7BAD}"/>
              </a:ext>
            </a:extLst>
          </p:cNvPr>
          <p:cNvSpPr txBox="1"/>
          <p:nvPr/>
        </p:nvSpPr>
        <p:spPr>
          <a:xfrm>
            <a:off x="7726407" y="2446313"/>
            <a:ext cx="3617003" cy="3170099"/>
          </a:xfrm>
          <a:prstGeom prst="rect">
            <a:avLst/>
          </a:prstGeom>
          <a:noFill/>
          <a:ln>
            <a:noFill/>
          </a:ln>
        </p:spPr>
        <p:txBody>
          <a:bodyPr wrap="square" rtlCol="0">
            <a:spAutoFit/>
          </a:bodyPr>
          <a:lstStyle/>
          <a:p>
            <a:pPr marL="342900" indent="-342900">
              <a:buFont typeface="Arial" panose="020B0604020202020204" pitchFamily="34" charset="0"/>
              <a:buChar char="•"/>
            </a:pPr>
            <a:r>
              <a:rPr lang="en-US" dirty="0"/>
              <a:t>Structure your thoughts to the extent possible</a:t>
            </a:r>
          </a:p>
          <a:p>
            <a:pPr marL="800100" lvl="1" indent="-342900">
              <a:buFont typeface="Arial" panose="020B0604020202020204" pitchFamily="34" charset="0"/>
              <a:buChar char="•"/>
            </a:pPr>
            <a:r>
              <a:rPr lang="en-US" sz="1600" i="1" dirty="0"/>
              <a:t>Well, there’s two sides to a job: interpersonal relationships and technical understanding. In terms of interpersonal, I would ask…</a:t>
            </a:r>
          </a:p>
          <a:p>
            <a:pPr marL="342900" indent="-342900">
              <a:buFont typeface="Arial" panose="020B0604020202020204" pitchFamily="34" charset="0"/>
              <a:buChar char="•"/>
            </a:pPr>
            <a:r>
              <a:rPr lang="en-US" dirty="0"/>
              <a:t>Draw on when you have done, seen, or experienced:</a:t>
            </a:r>
          </a:p>
          <a:p>
            <a:pPr marL="800100" lvl="1" indent="-342900">
              <a:buFont typeface="Arial" panose="020B0604020202020204" pitchFamily="34" charset="0"/>
              <a:buChar char="•"/>
            </a:pPr>
            <a:r>
              <a:rPr lang="en-US" sz="1600" i="1" dirty="0"/>
              <a:t>I had a manager take over a team who failed to ask XYZ – as a result, I think it’s crucial to...</a:t>
            </a:r>
          </a:p>
        </p:txBody>
      </p:sp>
      <p:sp>
        <p:nvSpPr>
          <p:cNvPr id="20" name="TextBox 19">
            <a:extLst>
              <a:ext uri="{FF2B5EF4-FFF2-40B4-BE49-F238E27FC236}">
                <a16:creationId xmlns:a16="http://schemas.microsoft.com/office/drawing/2014/main" id="{127D7242-C66C-43CB-ABF8-DBC905DAFA6D}"/>
              </a:ext>
            </a:extLst>
          </p:cNvPr>
          <p:cNvSpPr txBox="1"/>
          <p:nvPr/>
        </p:nvSpPr>
        <p:spPr>
          <a:xfrm>
            <a:off x="509723" y="2446313"/>
            <a:ext cx="3853780" cy="2862322"/>
          </a:xfrm>
          <a:prstGeom prst="rect">
            <a:avLst/>
          </a:prstGeom>
          <a:noFill/>
          <a:ln>
            <a:noFill/>
          </a:ln>
        </p:spPr>
        <p:txBody>
          <a:bodyPr wrap="square" rtlCol="0">
            <a:spAutoFit/>
          </a:bodyPr>
          <a:lstStyle/>
          <a:p>
            <a:pPr marL="228600" indent="-228600">
              <a:buFont typeface="Arial" panose="020B0604020202020204" pitchFamily="34" charset="0"/>
              <a:buChar char="•"/>
            </a:pPr>
            <a:r>
              <a:rPr lang="en-US" dirty="0"/>
              <a:t>Who would you hire first if you were starting a new company?</a:t>
            </a:r>
          </a:p>
          <a:p>
            <a:pPr marL="228600" indent="-228600">
              <a:buFont typeface="Arial" panose="020B0604020202020204" pitchFamily="34" charset="0"/>
              <a:buChar char="•"/>
            </a:pPr>
            <a:endParaRPr lang="en-US" dirty="0"/>
          </a:p>
          <a:p>
            <a:pPr marL="228600" indent="-228600">
              <a:buFont typeface="Arial" panose="020B0604020202020204" pitchFamily="34" charset="0"/>
              <a:buChar char="•"/>
            </a:pPr>
            <a:r>
              <a:rPr lang="en-US" dirty="0"/>
              <a:t>You are about to be the new marketing manager for a product, and you have 30 minutes to ask questions of the old marketing manager. What do you ask?</a:t>
            </a:r>
          </a:p>
          <a:p>
            <a:pPr marL="228600" indent="-228600">
              <a:buFont typeface="Arial" panose="020B0604020202020204" pitchFamily="34" charset="0"/>
              <a:buChar char="•"/>
            </a:pPr>
            <a:endParaRPr lang="en-US" dirty="0"/>
          </a:p>
          <a:p>
            <a:pPr marL="228600" indent="-228600">
              <a:buFont typeface="Arial" panose="020B0604020202020204" pitchFamily="34" charset="0"/>
              <a:buChar char="•"/>
            </a:pPr>
            <a:endParaRPr lang="en-US" dirty="0"/>
          </a:p>
        </p:txBody>
      </p:sp>
    </p:spTree>
    <p:extLst>
      <p:ext uri="{BB962C8B-B14F-4D97-AF65-F5344CB8AC3E}">
        <p14:creationId xmlns:p14="http://schemas.microsoft.com/office/powerpoint/2010/main" val="41634224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BD32A-A71E-4A61-BE36-5310809E9AEE}"/>
              </a:ext>
            </a:extLst>
          </p:cNvPr>
          <p:cNvSpPr>
            <a:spLocks noGrp="1"/>
          </p:cNvSpPr>
          <p:nvPr>
            <p:ph type="title"/>
          </p:nvPr>
        </p:nvSpPr>
        <p:spPr>
          <a:xfrm>
            <a:off x="509723" y="362064"/>
            <a:ext cx="10411938" cy="1356360"/>
          </a:xfrm>
        </p:spPr>
        <p:txBody>
          <a:bodyPr/>
          <a:lstStyle/>
          <a:p>
            <a:r>
              <a:rPr lang="en-US" dirty="0"/>
              <a:t>“Market Sizing” Problems</a:t>
            </a:r>
          </a:p>
        </p:txBody>
      </p:sp>
      <p:pic>
        <p:nvPicPr>
          <p:cNvPr id="21" name="Picture 6" descr="Image result for bad financial assumptions comic">
            <a:extLst>
              <a:ext uri="{FF2B5EF4-FFF2-40B4-BE49-F238E27FC236}">
                <a16:creationId xmlns:a16="http://schemas.microsoft.com/office/drawing/2014/main" id="{E04386C3-DFF7-4027-9AE8-D96983DC20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4586" y="2293158"/>
            <a:ext cx="6384213" cy="3500557"/>
          </a:xfrm>
          <a:prstGeom prst="rect">
            <a:avLst/>
          </a:prstGeom>
          <a:noFill/>
          <a:extLst>
            <a:ext uri="{909E8E84-426E-40DD-AFC4-6F175D3DCCD1}">
              <a14:hiddenFill xmlns:a14="http://schemas.microsoft.com/office/drawing/2010/main">
                <a:solidFill>
                  <a:srgbClr val="FFFFFF"/>
                </a:solidFill>
              </a14:hiddenFill>
            </a:ext>
          </a:extLst>
        </p:spPr>
      </p:pic>
      <p:grpSp>
        <p:nvGrpSpPr>
          <p:cNvPr id="22" name="Group 21">
            <a:extLst>
              <a:ext uri="{FF2B5EF4-FFF2-40B4-BE49-F238E27FC236}">
                <a16:creationId xmlns:a16="http://schemas.microsoft.com/office/drawing/2014/main" id="{9C0F145C-99E3-49A6-8261-28D0CF9CD7A1}"/>
              </a:ext>
            </a:extLst>
          </p:cNvPr>
          <p:cNvGrpSpPr/>
          <p:nvPr/>
        </p:nvGrpSpPr>
        <p:grpSpPr>
          <a:xfrm>
            <a:off x="376146" y="1500392"/>
            <a:ext cx="11412345" cy="5055547"/>
            <a:chOff x="430467" y="1283109"/>
            <a:chExt cx="11412345" cy="5055547"/>
          </a:xfrm>
        </p:grpSpPr>
        <p:sp>
          <p:nvSpPr>
            <p:cNvPr id="23" name="Rectangle 22">
              <a:extLst>
                <a:ext uri="{FF2B5EF4-FFF2-40B4-BE49-F238E27FC236}">
                  <a16:creationId xmlns:a16="http://schemas.microsoft.com/office/drawing/2014/main" id="{4B1C06B9-5742-4692-99CE-96E9D14CFCDF}"/>
                </a:ext>
              </a:extLst>
            </p:cNvPr>
            <p:cNvSpPr/>
            <p:nvPr/>
          </p:nvSpPr>
          <p:spPr>
            <a:xfrm>
              <a:off x="430467" y="1283109"/>
              <a:ext cx="11412345" cy="5055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DCA3445-91B2-466E-95A4-A3DD5BDEAFD0}"/>
                </a:ext>
              </a:extLst>
            </p:cNvPr>
            <p:cNvSpPr/>
            <p:nvPr/>
          </p:nvSpPr>
          <p:spPr>
            <a:xfrm rot="5400000">
              <a:off x="9615436" y="3397794"/>
              <a:ext cx="3970319" cy="32187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Solution</a:t>
              </a:r>
            </a:p>
          </p:txBody>
        </p:sp>
        <p:sp>
          <p:nvSpPr>
            <p:cNvPr id="25" name="Arrow: Pentagon 12">
              <a:extLst>
                <a:ext uri="{FF2B5EF4-FFF2-40B4-BE49-F238E27FC236}">
                  <a16:creationId xmlns:a16="http://schemas.microsoft.com/office/drawing/2014/main" id="{3A2DE9A1-99B9-42B1-A46F-1396707E6270}"/>
                </a:ext>
              </a:extLst>
            </p:cNvPr>
            <p:cNvSpPr/>
            <p:nvPr/>
          </p:nvSpPr>
          <p:spPr>
            <a:xfrm>
              <a:off x="509723" y="1482382"/>
              <a:ext cx="2725445" cy="73684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Market Sizing</a:t>
              </a:r>
            </a:p>
          </p:txBody>
        </p:sp>
        <p:sp>
          <p:nvSpPr>
            <p:cNvPr id="26" name="Arrow: Pentagon 13">
              <a:extLst>
                <a:ext uri="{FF2B5EF4-FFF2-40B4-BE49-F238E27FC236}">
                  <a16:creationId xmlns:a16="http://schemas.microsoft.com/office/drawing/2014/main" id="{954C4191-52F8-44C3-8A31-8297E1ACDA4F}"/>
                </a:ext>
              </a:extLst>
            </p:cNvPr>
            <p:cNvSpPr/>
            <p:nvPr/>
          </p:nvSpPr>
          <p:spPr>
            <a:xfrm>
              <a:off x="3502677" y="1482382"/>
              <a:ext cx="2179029" cy="736846"/>
            </a:xfrm>
            <a:prstGeom prst="homePlate">
              <a:avLst/>
            </a:prstGeom>
            <a:solidFill>
              <a:srgbClr val="003CB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27" name="Arrow: Pentagon 14">
              <a:extLst>
                <a:ext uri="{FF2B5EF4-FFF2-40B4-BE49-F238E27FC236}">
                  <a16:creationId xmlns:a16="http://schemas.microsoft.com/office/drawing/2014/main" id="{48C48013-DD75-43C3-A18E-99ABE962C7D2}"/>
                </a:ext>
              </a:extLst>
            </p:cNvPr>
            <p:cNvSpPr/>
            <p:nvPr/>
          </p:nvSpPr>
          <p:spPr>
            <a:xfrm>
              <a:off x="5681706" y="1482382"/>
              <a:ext cx="2179029" cy="736846"/>
            </a:xfrm>
            <a:prstGeom prst="homePlate">
              <a:avLst/>
            </a:prstGeom>
            <a:solidFill>
              <a:srgbClr val="0558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28" name="Arrow: Pentagon 15">
              <a:extLst>
                <a:ext uri="{FF2B5EF4-FFF2-40B4-BE49-F238E27FC236}">
                  <a16:creationId xmlns:a16="http://schemas.microsoft.com/office/drawing/2014/main" id="{D6499104-4441-4A68-B1C3-73D450833A52}"/>
                </a:ext>
              </a:extLst>
            </p:cNvPr>
            <p:cNvSpPr/>
            <p:nvPr/>
          </p:nvSpPr>
          <p:spPr>
            <a:xfrm>
              <a:off x="7860735" y="1482382"/>
              <a:ext cx="2179029" cy="736846"/>
            </a:xfrm>
            <a:prstGeom prst="homePlate">
              <a:avLst/>
            </a:prstGeom>
            <a:solidFill>
              <a:srgbClr val="5D93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Make assumption:</a:t>
              </a:r>
            </a:p>
            <a:p>
              <a:pPr algn="ctr"/>
              <a:r>
                <a:rPr lang="en-US" i="1" dirty="0"/>
                <a:t>“I’d estimate…”</a:t>
              </a:r>
            </a:p>
          </p:txBody>
        </p:sp>
        <p:sp>
          <p:nvSpPr>
            <p:cNvPr id="29" name="Oval 28">
              <a:extLst>
                <a:ext uri="{FF2B5EF4-FFF2-40B4-BE49-F238E27FC236}">
                  <a16:creationId xmlns:a16="http://schemas.microsoft.com/office/drawing/2014/main" id="{13A440DA-8074-4D89-96CB-91E75E7B5CBD}"/>
                </a:ext>
              </a:extLst>
            </p:cNvPr>
            <p:cNvSpPr/>
            <p:nvPr/>
          </p:nvSpPr>
          <p:spPr>
            <a:xfrm>
              <a:off x="3299482" y="12831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2060"/>
                  </a:solidFill>
                </a:rPr>
                <a:t>1</a:t>
              </a:r>
            </a:p>
          </p:txBody>
        </p:sp>
        <p:sp>
          <p:nvSpPr>
            <p:cNvPr id="30" name="Oval 29">
              <a:extLst>
                <a:ext uri="{FF2B5EF4-FFF2-40B4-BE49-F238E27FC236}">
                  <a16:creationId xmlns:a16="http://schemas.microsoft.com/office/drawing/2014/main" id="{0D06B6F6-FDA1-40D1-9480-D22324F26439}"/>
                </a:ext>
              </a:extLst>
            </p:cNvPr>
            <p:cNvSpPr/>
            <p:nvPr/>
          </p:nvSpPr>
          <p:spPr>
            <a:xfrm>
              <a:off x="5486357" y="12831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1600" b="1" dirty="0">
                  <a:solidFill>
                    <a:srgbClr val="002060"/>
                  </a:solidFill>
                </a:rPr>
                <a:t>Etc.</a:t>
              </a:r>
            </a:p>
          </p:txBody>
        </p:sp>
        <p:sp>
          <p:nvSpPr>
            <p:cNvPr id="31" name="Oval 30">
              <a:extLst>
                <a:ext uri="{FF2B5EF4-FFF2-40B4-BE49-F238E27FC236}">
                  <a16:creationId xmlns:a16="http://schemas.microsoft.com/office/drawing/2014/main" id="{45BB11C3-7757-4F7F-B23B-AABA0FFDDD79}"/>
                </a:ext>
              </a:extLst>
            </p:cNvPr>
            <p:cNvSpPr/>
            <p:nvPr/>
          </p:nvSpPr>
          <p:spPr>
            <a:xfrm>
              <a:off x="7669309" y="1283109"/>
              <a:ext cx="398544" cy="398544"/>
            </a:xfrm>
            <a:prstGeom prst="ellipse">
              <a:avLst/>
            </a:prstGeom>
            <a:solidFill>
              <a:schemeClr val="bg1"/>
            </a:solid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en-US" sz="1600" b="1" dirty="0">
                  <a:solidFill>
                    <a:srgbClr val="002060"/>
                  </a:solidFill>
                </a:rPr>
                <a:t>Etc.</a:t>
              </a:r>
            </a:p>
          </p:txBody>
        </p:sp>
        <p:sp>
          <p:nvSpPr>
            <p:cNvPr id="32" name="TextBox 31">
              <a:extLst>
                <a:ext uri="{FF2B5EF4-FFF2-40B4-BE49-F238E27FC236}">
                  <a16:creationId xmlns:a16="http://schemas.microsoft.com/office/drawing/2014/main" id="{9BA53E22-7227-4BED-B5B0-B7188736CE2A}"/>
                </a:ext>
              </a:extLst>
            </p:cNvPr>
            <p:cNvSpPr txBox="1"/>
            <p:nvPr/>
          </p:nvSpPr>
          <p:spPr>
            <a:xfrm>
              <a:off x="509723" y="2509687"/>
              <a:ext cx="2725445" cy="3293209"/>
            </a:xfrm>
            <a:prstGeom prst="rect">
              <a:avLst/>
            </a:prstGeom>
            <a:noFill/>
            <a:ln>
              <a:noFill/>
            </a:ln>
          </p:spPr>
          <p:txBody>
            <a:bodyPr wrap="square" rtlCol="0">
              <a:spAutoFit/>
            </a:bodyPr>
            <a:lstStyle/>
            <a:p>
              <a:pPr marL="228600" indent="-228600">
                <a:buFont typeface="Arial" panose="020B0604020202020204" pitchFamily="34" charset="0"/>
                <a:buChar char="•"/>
              </a:pPr>
              <a:r>
                <a:rPr lang="en-US" sz="1600" dirty="0"/>
                <a:t>How many WSJ subscriptions are there in the US?</a:t>
              </a:r>
            </a:p>
            <a:p>
              <a:pPr marL="228600" indent="-228600">
                <a:buFont typeface="Arial" panose="020B0604020202020204" pitchFamily="34" charset="0"/>
                <a:buChar char="•"/>
              </a:pPr>
              <a:endParaRPr lang="en-US" sz="1600" dirty="0"/>
            </a:p>
            <a:p>
              <a:pPr marL="228600" indent="-228600">
                <a:buFont typeface="Arial" panose="020B0604020202020204" pitchFamily="34" charset="0"/>
                <a:buChar char="•"/>
              </a:pPr>
              <a:r>
                <a:rPr lang="en-US" sz="1600" dirty="0"/>
                <a:t>How many hospital beds are there in the US?</a:t>
              </a:r>
            </a:p>
            <a:p>
              <a:pPr marL="228600" indent="-228600">
                <a:buFont typeface="Arial" panose="020B0604020202020204" pitchFamily="34" charset="0"/>
                <a:buChar char="•"/>
              </a:pPr>
              <a:endParaRPr lang="en-US" sz="1600" dirty="0"/>
            </a:p>
            <a:p>
              <a:pPr marL="228600" indent="-228600">
                <a:buFont typeface="Arial" panose="020B0604020202020204" pitchFamily="34" charset="0"/>
                <a:buChar char="•"/>
              </a:pPr>
              <a:r>
                <a:rPr lang="en-US" sz="1600" dirty="0"/>
                <a:t>How many ambulances are there in NYC?</a:t>
              </a:r>
            </a:p>
            <a:p>
              <a:pPr marL="228600" indent="-228600">
                <a:buFont typeface="Arial" panose="020B0604020202020204" pitchFamily="34" charset="0"/>
                <a:buChar char="•"/>
              </a:pPr>
              <a:endParaRPr lang="en-US" sz="1600" dirty="0"/>
            </a:p>
            <a:p>
              <a:pPr marL="228600" indent="-228600">
                <a:buFont typeface="Arial" panose="020B0604020202020204" pitchFamily="34" charset="0"/>
                <a:buChar char="•"/>
              </a:pPr>
              <a:r>
                <a:rPr lang="en-US" sz="1600" dirty="0"/>
                <a:t>How many airplanes are above the US right now?</a:t>
              </a:r>
            </a:p>
            <a:p>
              <a:pPr marL="228600" indent="-228600">
                <a:buFont typeface="Arial" panose="020B0604020202020204" pitchFamily="34" charset="0"/>
                <a:buChar char="•"/>
              </a:pPr>
              <a:endParaRPr lang="en-US" sz="1600" dirty="0"/>
            </a:p>
          </p:txBody>
        </p:sp>
        <p:sp>
          <p:nvSpPr>
            <p:cNvPr id="33" name="TextBox 32">
              <a:extLst>
                <a:ext uri="{FF2B5EF4-FFF2-40B4-BE49-F238E27FC236}">
                  <a16:creationId xmlns:a16="http://schemas.microsoft.com/office/drawing/2014/main" id="{EBCC25D5-23F9-4A4D-B38F-9778A12BAE39}"/>
                </a:ext>
              </a:extLst>
            </p:cNvPr>
            <p:cNvSpPr txBox="1"/>
            <p:nvPr/>
          </p:nvSpPr>
          <p:spPr>
            <a:xfrm>
              <a:off x="3498754" y="2509687"/>
              <a:ext cx="7592552" cy="2215991"/>
            </a:xfrm>
            <a:prstGeom prst="rect">
              <a:avLst/>
            </a:prstGeom>
            <a:noFill/>
            <a:ln>
              <a:noFill/>
            </a:ln>
          </p:spPr>
          <p:txBody>
            <a:bodyPr wrap="square" rtlCol="0">
              <a:spAutoFit/>
            </a:bodyPr>
            <a:lstStyle/>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ea typeface="ＭＳ Ｐゴシック" panose="020B0600070205080204" pitchFamily="34" charset="-128"/>
                  <a:cs typeface="Calibri" pitchFamily="34" charset="0"/>
                </a:rPr>
                <a:t>Verify the number you are looking for (market size vs. quantity sold/used)</a:t>
              </a:r>
              <a:endParaRPr lang="en-US" dirty="0">
                <a:solidFill>
                  <a:srgbClr val="000000"/>
                </a:solidFill>
                <a:latin typeface="Calibri" pitchFamily="34" charset="0"/>
                <a:cs typeface="Calibri" pitchFamily="34" charset="0"/>
              </a:endParaRP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ea typeface="ＭＳ Ｐゴシック" panose="020B0600070205080204" pitchFamily="34" charset="-128"/>
                  <a:cs typeface="Calibri" pitchFamily="34" charset="0"/>
                </a:rPr>
                <a:t>Craft a structure and walk your interviewer through your approach</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THEN, fill in assumptions using logic and your personal experience</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Engage the interviewer and check for cues/feedback</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Stay organized. Do all of your math on a separate sheet!</a:t>
              </a:r>
            </a:p>
            <a:p>
              <a:pPr marL="0" lvl="1" indent="-457200" eaLnBrk="0" fontAlgn="base" hangingPunct="0">
                <a:spcBef>
                  <a:spcPct val="20000"/>
                </a:spcBef>
                <a:spcAft>
                  <a:spcPct val="0"/>
                </a:spcAft>
                <a:buFont typeface="+mj-lt"/>
                <a:buAutoNum type="arabicPeriod"/>
                <a:defRPr/>
              </a:pPr>
              <a:r>
                <a:rPr lang="en-US" dirty="0">
                  <a:solidFill>
                    <a:srgbClr val="000000"/>
                  </a:solidFill>
                  <a:latin typeface="Calibri" pitchFamily="34" charset="0"/>
                  <a:cs typeface="Calibri" pitchFamily="34" charset="0"/>
                </a:rPr>
                <a:t>Once you get your answer, make meaning of it and provide commentary!</a:t>
              </a:r>
            </a:p>
            <a:p>
              <a:pPr indent="-228600">
                <a:buFont typeface="Arial" panose="020B0604020202020204" pitchFamily="34" charset="0"/>
                <a:buChar char="•"/>
              </a:pPr>
              <a:endParaRPr lang="en-US" sz="1200" dirty="0"/>
            </a:p>
          </p:txBody>
        </p:sp>
      </p:grpSp>
      <p:sp>
        <p:nvSpPr>
          <p:cNvPr id="34" name="Cloud 33">
            <a:extLst>
              <a:ext uri="{FF2B5EF4-FFF2-40B4-BE49-F238E27FC236}">
                <a16:creationId xmlns:a16="http://schemas.microsoft.com/office/drawing/2014/main" id="{E6BC8F1C-7A19-4878-8A28-7C282A32D7B9}"/>
              </a:ext>
            </a:extLst>
          </p:cNvPr>
          <p:cNvSpPr/>
          <p:nvPr/>
        </p:nvSpPr>
        <p:spPr>
          <a:xfrm>
            <a:off x="10006295" y="1652787"/>
            <a:ext cx="1356378" cy="830603"/>
          </a:xfrm>
          <a:prstGeom prst="clou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wrap="none" lIns="0" rIns="0" rtlCol="0" anchor="ctr"/>
          <a:lstStyle/>
          <a:p>
            <a:pPr algn="ctr"/>
            <a:r>
              <a:rPr lang="en-US" b="1" dirty="0">
                <a:solidFill>
                  <a:srgbClr val="003CB4"/>
                </a:solidFill>
              </a:rPr>
              <a:t>  (Magic?)</a:t>
            </a:r>
          </a:p>
        </p:txBody>
      </p:sp>
    </p:spTree>
    <p:extLst>
      <p:ext uri="{BB962C8B-B14F-4D97-AF65-F5344CB8AC3E}">
        <p14:creationId xmlns:p14="http://schemas.microsoft.com/office/powerpoint/2010/main" val="2889414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ABLENAME" val="KMATable0"/>
  <p:tag name="HEADERROWTYPE" val="2"/>
</p:tagLst>
</file>

<file path=ppt/tags/tag27.xml><?xml version="1.0" encoding="utf-8"?>
<p:tagLst xmlns:a="http://schemas.openxmlformats.org/drawingml/2006/main" xmlns:r="http://schemas.openxmlformats.org/officeDocument/2006/relationships" xmlns:p="http://schemas.openxmlformats.org/presentationml/2006/main">
  <p:tag name="TABLEINFO" val="RW:R001;LK=False|RW:R001;ST=1|RW:R001;RH=1|CL:C001;LK=False|CL:C001;ST=1|CL:C001;CW=1"/>
  <p:tag name="TABLEVERSION" val="3.00"/>
  <p:tag name="NUMBEROFCOLUMNS" val=" 1"/>
  <p:tag name="NUMBEROFROWS" val=" 1"/>
  <p:tag name="AUTHOR" val="KMA"/>
  <p:tag name="PRIORNAME" val="KMA6DA78C"/>
  <p:tag name="LEFT" val="41"/>
  <p:tag name="BACKUPNAME" val="KMA6DA78C:R001:C001"/>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Basis">
  <a:themeElements>
    <a:clrScheme name="Custom 1">
      <a:dk1>
        <a:sysClr val="windowText" lastClr="000000"/>
      </a:dk1>
      <a:lt1>
        <a:sysClr val="window" lastClr="FFFFFF"/>
      </a:lt1>
      <a:dk2>
        <a:srgbClr val="17406D"/>
      </a:dk2>
      <a:lt2>
        <a:srgbClr val="DBEFF9"/>
      </a:lt2>
      <a:accent1>
        <a:srgbClr val="002060"/>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2.xml><?xml version="1.0" encoding="utf-8"?>
<a:theme xmlns:a="http://schemas.openxmlformats.org/drawingml/2006/main" name="1_Basis">
  <a:themeElements>
    <a:clrScheme name="Custom 1">
      <a:dk1>
        <a:sysClr val="windowText" lastClr="000000"/>
      </a:dk1>
      <a:lt1>
        <a:sysClr val="window" lastClr="FFFFFF"/>
      </a:lt1>
      <a:dk2>
        <a:srgbClr val="17406D"/>
      </a:dk2>
      <a:lt2>
        <a:srgbClr val="DBEFF9"/>
      </a:lt2>
      <a:accent1>
        <a:srgbClr val="002060"/>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3.xml><?xml version="1.0" encoding="utf-8"?>
<a:theme xmlns:a="http://schemas.openxmlformats.org/drawingml/2006/main" name="Fuqua HCC Lifeline Symposium 2022_Showreel_22913_v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d0a5d7c-d738-482c-b20f-78487bef425e" xsi:nil="true"/>
    <lcf76f155ced4ddcb4097134ff3c332f xmlns="85f7fcc0-3c13-462d-becd-3d98d1035dbd">
      <Terms xmlns="http://schemas.microsoft.com/office/infopath/2007/PartnerControls"/>
    </lcf76f155ced4ddcb4097134ff3c332f>
    <Paid xmlns="85f7fcc0-3c13-462d-becd-3d98d1035db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46DB775D233664391976F31E0BE6706" ma:contentTypeVersion="16" ma:contentTypeDescription="Create a new document." ma:contentTypeScope="" ma:versionID="181c1e71574c47caef5dbc002e7c8ec3">
  <xsd:schema xmlns:xsd="http://www.w3.org/2001/XMLSchema" xmlns:xs="http://www.w3.org/2001/XMLSchema" xmlns:p="http://schemas.microsoft.com/office/2006/metadata/properties" xmlns:ns2="85f7fcc0-3c13-462d-becd-3d98d1035dbd" xmlns:ns3="5d0a5d7c-d738-482c-b20f-78487bef425e" targetNamespace="http://schemas.microsoft.com/office/2006/metadata/properties" ma:root="true" ma:fieldsID="72adbe27885905853d0f62b4b3d243c8" ns2:_="" ns3:_="">
    <xsd:import namespace="85f7fcc0-3c13-462d-becd-3d98d1035dbd"/>
    <xsd:import namespace="5d0a5d7c-d738-482c-b20f-78487bef425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lcf76f155ced4ddcb4097134ff3c332f" minOccurs="0"/>
                <xsd:element ref="ns3:TaxCatchAll" minOccurs="0"/>
                <xsd:element ref="ns2:Pa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f7fcc0-3c13-462d-becd-3d98d1035d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Length (seconds)" ma:internalName="MediaLengthInSeconds" ma:readOnly="true">
      <xsd:simpleType>
        <xsd:restriction base="dms:Unknow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83de6858-8a92-4ea2-93bf-f9910da23fa2" ma:termSetId="09814cd3-568e-fe90-9814-8d621ff8fb84" ma:anchorId="fba54fb3-c3e1-fe81-a776-ca4b69148c4d" ma:open="true" ma:isKeyword="false">
      <xsd:complexType>
        <xsd:sequence>
          <xsd:element ref="pc:Terms" minOccurs="0" maxOccurs="1"/>
        </xsd:sequence>
      </xsd:complexType>
    </xsd:element>
    <xsd:element name="Paid" ma:index="23" nillable="true" ma:displayName="Paid" ma:format="Dropdown" ma:internalName="Paid">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0a5d7c-d738-482c-b20f-78487bef425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0feb93cd-4027-4f9f-a975-03704e2ae78d}" ma:internalName="TaxCatchAll" ma:showField="CatchAllData" ma:web="5d0a5d7c-d738-482c-b20f-78487bef425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A94C57-DD2E-416E-B066-820B61496B69}">
  <ds:schemaRefs>
    <ds:schemaRef ds:uri="http://purl.org/dc/terms/"/>
    <ds:schemaRef ds:uri="http://purl.org/dc/elements/1.1/"/>
    <ds:schemaRef ds:uri="http://schemas.microsoft.com/office/2006/documentManagement/types"/>
    <ds:schemaRef ds:uri="http://purl.org/dc/dcmitype/"/>
    <ds:schemaRef ds:uri="85f7fcc0-3c13-462d-becd-3d98d1035dbd"/>
    <ds:schemaRef ds:uri="http://schemas.microsoft.com/office/2006/metadata/properties"/>
    <ds:schemaRef ds:uri="5d0a5d7c-d738-482c-b20f-78487bef425e"/>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C9508EA-02C5-4189-89F5-AED4FB529A47}"/>
</file>

<file path=customXml/itemProps3.xml><?xml version="1.0" encoding="utf-8"?>
<ds:datastoreItem xmlns:ds="http://schemas.openxmlformats.org/officeDocument/2006/customXml" ds:itemID="{51E37B96-DDDD-4079-9ED6-CB9C71C0DCD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2175</TotalTime>
  <Words>4437</Words>
  <Application>Microsoft Office PowerPoint</Application>
  <PresentationFormat>Widescreen</PresentationFormat>
  <Paragraphs>1002</Paragraphs>
  <Slides>45</Slides>
  <Notes>32</Notes>
  <HiddenSlides>4</HiddenSlides>
  <MMClips>0</MMClips>
  <ScaleCrop>false</ScaleCrop>
  <HeadingPairs>
    <vt:vector size="8" baseType="variant">
      <vt:variant>
        <vt:lpstr>Fonts Used</vt:lpstr>
      </vt:variant>
      <vt:variant>
        <vt:i4>8</vt:i4>
      </vt:variant>
      <vt:variant>
        <vt:lpstr>Theme</vt:lpstr>
      </vt:variant>
      <vt:variant>
        <vt:i4>3</vt:i4>
      </vt:variant>
      <vt:variant>
        <vt:lpstr>Embedded OLE Servers</vt:lpstr>
      </vt:variant>
      <vt:variant>
        <vt:i4>1</vt:i4>
      </vt:variant>
      <vt:variant>
        <vt:lpstr>Slide Titles</vt:lpstr>
      </vt:variant>
      <vt:variant>
        <vt:i4>45</vt:i4>
      </vt:variant>
    </vt:vector>
  </HeadingPairs>
  <TitlesOfParts>
    <vt:vector size="57" baseType="lpstr">
      <vt:lpstr>Arial</vt:lpstr>
      <vt:lpstr>Book Antiqua</vt:lpstr>
      <vt:lpstr>Calibri</vt:lpstr>
      <vt:lpstr>Calibri Light</vt:lpstr>
      <vt:lpstr>Corbel</vt:lpstr>
      <vt:lpstr>Source Sans Pro</vt:lpstr>
      <vt:lpstr>Symbol</vt:lpstr>
      <vt:lpstr>Wingdings</vt:lpstr>
      <vt:lpstr>Basis</vt:lpstr>
      <vt:lpstr>1_Basis</vt:lpstr>
      <vt:lpstr>Fuqua HCC Lifeline Symposium 2022_Showreel_22913_v2</vt:lpstr>
      <vt:lpstr>think-cell Slide</vt:lpstr>
      <vt:lpstr>Healthcare Lifeline Session 5:  HC Casing Prep</vt:lpstr>
      <vt:lpstr>Agenda</vt:lpstr>
      <vt:lpstr>The Recruiting Timeline</vt:lpstr>
      <vt:lpstr>Level set – purpose of this session</vt:lpstr>
      <vt:lpstr>What does interview preparation entail?</vt:lpstr>
      <vt:lpstr>Why do you need a “Company at a glance sheet”?</vt:lpstr>
      <vt:lpstr>Company at a glance sheet basics</vt:lpstr>
      <vt:lpstr>Opportunity for adaption</vt:lpstr>
      <vt:lpstr>What does interview preparation entail?</vt:lpstr>
      <vt:lpstr>Agenda</vt:lpstr>
      <vt:lpstr>Mini-Case questions – rules of engagement</vt:lpstr>
      <vt:lpstr>Non consulting companies that may give case questions</vt:lpstr>
      <vt:lpstr>Mini-Case Questions Made Easy</vt:lpstr>
      <vt:lpstr>“Strategic Solutions” Problems</vt:lpstr>
      <vt:lpstr>“New Product Launch” Problems</vt:lpstr>
      <vt:lpstr>“Business Acumen” Problems</vt:lpstr>
      <vt:lpstr>“Market Sizing” Problems</vt:lpstr>
      <vt:lpstr>Agenda</vt:lpstr>
      <vt:lpstr>How does HC casing compare to strategy cases?</vt:lpstr>
      <vt:lpstr>Strong candidates will be:</vt:lpstr>
      <vt:lpstr>1. Prompt/Recap</vt:lpstr>
      <vt:lpstr>2. Clarifying Questions</vt:lpstr>
      <vt:lpstr>3. Framework</vt:lpstr>
      <vt:lpstr>3. Framework Part 2</vt:lpstr>
      <vt:lpstr>4. Public Math</vt:lpstr>
      <vt:lpstr>4. Exhibits</vt:lpstr>
      <vt:lpstr>5. Brainstorming</vt:lpstr>
      <vt:lpstr>6. Recommendation</vt:lpstr>
      <vt:lpstr>Tips for practicing</vt:lpstr>
      <vt:lpstr>Casing practice materials</vt:lpstr>
      <vt:lpstr>Mock Case</vt:lpstr>
      <vt:lpstr>What components do you need to know to determine the market size of this product?</vt:lpstr>
      <vt:lpstr>After researching the insulin market, the following information was found.</vt:lpstr>
      <vt:lpstr>Mock Case</vt:lpstr>
      <vt:lpstr>Mock Case</vt:lpstr>
      <vt:lpstr>Mock Case</vt:lpstr>
      <vt:lpstr>GOOD LUCK!</vt:lpstr>
      <vt:lpstr>Appendix:</vt:lpstr>
      <vt:lpstr>Market Sizing Question 1</vt:lpstr>
      <vt:lpstr>Market Sizing Question 1 Potential Response</vt:lpstr>
      <vt:lpstr>Market Sizing Question 2</vt:lpstr>
      <vt:lpstr>“Strategic Solutions” Problems</vt:lpstr>
      <vt:lpstr>“New Product Launch” Problems</vt:lpstr>
      <vt:lpstr>“Business Acumen” Problems</vt:lpstr>
      <vt:lpstr>“Market Sizing” Problems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 Session 1:  Intro to Healthcare Recruiting</dc:title>
  <dc:creator>Maher, Colleen</dc:creator>
  <cp:lastModifiedBy>Vidhula Pednekar</cp:lastModifiedBy>
  <cp:revision>314</cp:revision>
  <dcterms:created xsi:type="dcterms:W3CDTF">2017-09-15T01:37:55Z</dcterms:created>
  <dcterms:modified xsi:type="dcterms:W3CDTF">2022-11-29T21:42:55Z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0x010100F46DB775D233664391976F31E0BE6706</vt:lpwstr>
  </property>
  <property fmtid="{D5CDD505-2E9C-101B-9397-08002B2CF9AE}" pid="3" name="MediaServiceImageTags">
    <vt:lpwstr/>
  </property>
</Properties>
</file>